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67" r:id="rId6"/>
    <p:sldId id="259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00CC"/>
    <a:srgbClr val="660066"/>
    <a:srgbClr val="FFFF00"/>
    <a:srgbClr val="FF0000"/>
    <a:srgbClr val="000000"/>
    <a:srgbClr val="00CC99"/>
    <a:srgbClr val="00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4664" autoAdjust="0"/>
  </p:normalViewPr>
  <p:slideViewPr>
    <p:cSldViewPr snapToGrid="0">
      <p:cViewPr>
        <p:scale>
          <a:sx n="100" d="100"/>
          <a:sy n="100" d="100"/>
        </p:scale>
        <p:origin x="-468" y="10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82F9D-85E3-4B54-873B-7929624196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6961D-EB98-4475-885D-CA288925F5F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0ADA1-BD18-4ACF-966B-4A8E619458B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394AA-B755-40EC-AFE8-778819FFE11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589FE-97AF-4745-9732-568345076E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8BF14-E93B-4347-AAB1-3ADE7D3440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A272C-82F6-43C7-BADB-78F9F4460BA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13069-054D-418D-9176-2317C2BE275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5C4EE-8AA2-4983-A096-0E30002786E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5F296-94C3-4F64-AB0F-2F16BCDAA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58A9C-8AA3-48DE-B7BF-BD3D8AD324A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E99B166-5252-44ED-AE6B-4CED9A7AEC8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1300" y="390525"/>
            <a:ext cx="3143250" cy="274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854" name="Line 182"/>
          <p:cNvSpPr>
            <a:spLocks noChangeShapeType="1"/>
          </p:cNvSpPr>
          <p:nvPr/>
        </p:nvSpPr>
        <p:spPr bwMode="auto">
          <a:xfrm flipH="1" flipV="1">
            <a:off x="473075" y="3938588"/>
            <a:ext cx="4730750" cy="261143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55" name="Line 183"/>
          <p:cNvSpPr>
            <a:spLocks noChangeShapeType="1"/>
          </p:cNvSpPr>
          <p:nvPr/>
        </p:nvSpPr>
        <p:spPr bwMode="auto">
          <a:xfrm flipV="1">
            <a:off x="2332038" y="3251200"/>
            <a:ext cx="0" cy="32924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56" name="Line 184"/>
          <p:cNvSpPr>
            <a:spLocks noChangeShapeType="1"/>
          </p:cNvSpPr>
          <p:nvPr/>
        </p:nvSpPr>
        <p:spPr bwMode="auto">
          <a:xfrm flipH="1" flipV="1">
            <a:off x="4094163" y="3257550"/>
            <a:ext cx="3175" cy="32893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57" name="Line 185"/>
          <p:cNvSpPr>
            <a:spLocks noChangeShapeType="1"/>
          </p:cNvSpPr>
          <p:nvPr/>
        </p:nvSpPr>
        <p:spPr bwMode="auto">
          <a:xfrm flipV="1">
            <a:off x="460375" y="3263900"/>
            <a:ext cx="4067175" cy="2255838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58" name="Line 186"/>
          <p:cNvSpPr>
            <a:spLocks noChangeShapeType="1"/>
          </p:cNvSpPr>
          <p:nvPr/>
        </p:nvSpPr>
        <p:spPr bwMode="auto">
          <a:xfrm flipV="1">
            <a:off x="1230313" y="4365625"/>
            <a:ext cx="3960812" cy="2185988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59" name="Line 187"/>
          <p:cNvSpPr>
            <a:spLocks noChangeShapeType="1"/>
          </p:cNvSpPr>
          <p:nvPr/>
        </p:nvSpPr>
        <p:spPr bwMode="auto">
          <a:xfrm flipV="1">
            <a:off x="1670050" y="4603750"/>
            <a:ext cx="3525838" cy="19431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60" name="Line 188"/>
          <p:cNvSpPr>
            <a:spLocks noChangeShapeType="1"/>
          </p:cNvSpPr>
          <p:nvPr/>
        </p:nvSpPr>
        <p:spPr bwMode="auto">
          <a:xfrm flipH="1" flipV="1">
            <a:off x="4537075" y="3254375"/>
            <a:ext cx="1588" cy="3290888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61" name="Line 189"/>
          <p:cNvSpPr>
            <a:spLocks noChangeShapeType="1"/>
          </p:cNvSpPr>
          <p:nvPr/>
        </p:nvSpPr>
        <p:spPr bwMode="auto">
          <a:xfrm flipV="1">
            <a:off x="2555875" y="3255963"/>
            <a:ext cx="4763" cy="32861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62" name="Line 190"/>
          <p:cNvSpPr>
            <a:spLocks noChangeShapeType="1"/>
          </p:cNvSpPr>
          <p:nvPr/>
        </p:nvSpPr>
        <p:spPr bwMode="auto">
          <a:xfrm flipV="1">
            <a:off x="3221038" y="3260725"/>
            <a:ext cx="6350" cy="32861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63" name="Line 191"/>
          <p:cNvSpPr>
            <a:spLocks noChangeShapeType="1"/>
          </p:cNvSpPr>
          <p:nvPr/>
        </p:nvSpPr>
        <p:spPr bwMode="auto">
          <a:xfrm flipV="1">
            <a:off x="3435350" y="3262313"/>
            <a:ext cx="4763" cy="329088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64" name="Line 192"/>
          <p:cNvSpPr>
            <a:spLocks noChangeShapeType="1"/>
          </p:cNvSpPr>
          <p:nvPr/>
        </p:nvSpPr>
        <p:spPr bwMode="auto">
          <a:xfrm flipH="1" flipV="1">
            <a:off x="4316413" y="3257550"/>
            <a:ext cx="9525" cy="32988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65" name="Rectangle 193"/>
          <p:cNvSpPr>
            <a:spLocks noChangeArrowheads="1"/>
          </p:cNvSpPr>
          <p:nvPr/>
        </p:nvSpPr>
        <p:spPr bwMode="auto">
          <a:xfrm>
            <a:off x="463550" y="3255963"/>
            <a:ext cx="4738688" cy="3295650"/>
          </a:xfrm>
          <a:prstGeom prst="rect">
            <a:avLst/>
          </a:prstGeom>
          <a:noFill/>
          <a:ln w="9525">
            <a:solidFill>
              <a:srgbClr val="C8C8C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28866" name="Line 194"/>
          <p:cNvSpPr>
            <a:spLocks noChangeShapeType="1"/>
          </p:cNvSpPr>
          <p:nvPr/>
        </p:nvSpPr>
        <p:spPr bwMode="auto">
          <a:xfrm flipH="1" flipV="1">
            <a:off x="458788" y="4664075"/>
            <a:ext cx="3408362" cy="18827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67" name="Line 195"/>
          <p:cNvSpPr>
            <a:spLocks noChangeShapeType="1"/>
          </p:cNvSpPr>
          <p:nvPr/>
        </p:nvSpPr>
        <p:spPr bwMode="auto">
          <a:xfrm flipH="1" flipV="1">
            <a:off x="468313" y="4186238"/>
            <a:ext cx="4287837" cy="23653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68" name="Line 196"/>
          <p:cNvSpPr>
            <a:spLocks noChangeShapeType="1"/>
          </p:cNvSpPr>
          <p:nvPr/>
        </p:nvSpPr>
        <p:spPr bwMode="auto">
          <a:xfrm flipH="1" flipV="1">
            <a:off x="569913" y="3252788"/>
            <a:ext cx="4619625" cy="25781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69" name="Line 197"/>
          <p:cNvSpPr>
            <a:spLocks noChangeShapeType="1"/>
          </p:cNvSpPr>
          <p:nvPr/>
        </p:nvSpPr>
        <p:spPr bwMode="auto">
          <a:xfrm flipV="1">
            <a:off x="460375" y="3616325"/>
            <a:ext cx="4738688" cy="2614613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70" name="Line 198"/>
          <p:cNvSpPr>
            <a:spLocks noChangeShapeType="1"/>
          </p:cNvSpPr>
          <p:nvPr/>
        </p:nvSpPr>
        <p:spPr bwMode="auto">
          <a:xfrm flipV="1">
            <a:off x="3433763" y="5592763"/>
            <a:ext cx="1760537" cy="96043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71" name="Line 199"/>
          <p:cNvSpPr>
            <a:spLocks noChangeShapeType="1"/>
          </p:cNvSpPr>
          <p:nvPr/>
        </p:nvSpPr>
        <p:spPr bwMode="auto">
          <a:xfrm flipV="1">
            <a:off x="4748213" y="3259138"/>
            <a:ext cx="19050" cy="3287712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72" name="Line 200"/>
          <p:cNvSpPr>
            <a:spLocks noChangeShapeType="1"/>
          </p:cNvSpPr>
          <p:nvPr/>
        </p:nvSpPr>
        <p:spPr bwMode="auto">
          <a:xfrm flipV="1">
            <a:off x="4979988" y="3259138"/>
            <a:ext cx="9525" cy="329088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73" name="Line 201"/>
          <p:cNvSpPr>
            <a:spLocks noChangeShapeType="1"/>
          </p:cNvSpPr>
          <p:nvPr/>
        </p:nvSpPr>
        <p:spPr bwMode="auto">
          <a:xfrm flipH="1" flipV="1">
            <a:off x="5197475" y="3254375"/>
            <a:ext cx="1588" cy="32861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74" name="Line 202"/>
          <p:cNvSpPr>
            <a:spLocks noChangeShapeType="1"/>
          </p:cNvSpPr>
          <p:nvPr/>
        </p:nvSpPr>
        <p:spPr bwMode="auto">
          <a:xfrm flipH="1" flipV="1">
            <a:off x="1890713" y="3259138"/>
            <a:ext cx="3314700" cy="1833562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75" name="Line 203"/>
          <p:cNvSpPr>
            <a:spLocks noChangeShapeType="1"/>
          </p:cNvSpPr>
          <p:nvPr/>
        </p:nvSpPr>
        <p:spPr bwMode="auto">
          <a:xfrm flipH="1" flipV="1">
            <a:off x="2333625" y="3252788"/>
            <a:ext cx="2859088" cy="158908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76" name="Line 204"/>
          <p:cNvSpPr>
            <a:spLocks noChangeShapeType="1"/>
          </p:cNvSpPr>
          <p:nvPr/>
        </p:nvSpPr>
        <p:spPr bwMode="auto">
          <a:xfrm flipV="1">
            <a:off x="3865563" y="5830888"/>
            <a:ext cx="1327150" cy="7175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77" name="Line 205"/>
          <p:cNvSpPr>
            <a:spLocks noChangeShapeType="1"/>
          </p:cNvSpPr>
          <p:nvPr/>
        </p:nvSpPr>
        <p:spPr bwMode="auto">
          <a:xfrm flipV="1">
            <a:off x="4749800" y="6310313"/>
            <a:ext cx="450850" cy="23653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78" name="Line 206"/>
          <p:cNvSpPr>
            <a:spLocks noChangeShapeType="1"/>
          </p:cNvSpPr>
          <p:nvPr/>
        </p:nvSpPr>
        <p:spPr bwMode="auto">
          <a:xfrm flipV="1">
            <a:off x="458788" y="3871913"/>
            <a:ext cx="4740275" cy="26066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79" name="Line 207"/>
          <p:cNvSpPr>
            <a:spLocks noChangeShapeType="1"/>
          </p:cNvSpPr>
          <p:nvPr/>
        </p:nvSpPr>
        <p:spPr bwMode="auto">
          <a:xfrm flipV="1">
            <a:off x="461963" y="3252788"/>
            <a:ext cx="4524375" cy="25019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80" name="Line 208"/>
          <p:cNvSpPr>
            <a:spLocks noChangeShapeType="1"/>
          </p:cNvSpPr>
          <p:nvPr/>
        </p:nvSpPr>
        <p:spPr bwMode="auto">
          <a:xfrm flipH="1" flipV="1">
            <a:off x="2768600" y="3255963"/>
            <a:ext cx="2425700" cy="13430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81" name="Line 209"/>
          <p:cNvSpPr>
            <a:spLocks noChangeShapeType="1"/>
          </p:cNvSpPr>
          <p:nvPr/>
        </p:nvSpPr>
        <p:spPr bwMode="auto">
          <a:xfrm flipH="1" flipV="1">
            <a:off x="3651250" y="3254375"/>
            <a:ext cx="1544638" cy="842963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82" name="Line 210"/>
          <p:cNvSpPr>
            <a:spLocks noChangeShapeType="1"/>
          </p:cNvSpPr>
          <p:nvPr/>
        </p:nvSpPr>
        <p:spPr bwMode="auto">
          <a:xfrm flipH="1" flipV="1">
            <a:off x="4533900" y="3254375"/>
            <a:ext cx="671513" cy="3587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83" name="Line 211"/>
          <p:cNvSpPr>
            <a:spLocks noChangeShapeType="1"/>
          </p:cNvSpPr>
          <p:nvPr/>
        </p:nvSpPr>
        <p:spPr bwMode="auto">
          <a:xfrm flipH="1" flipV="1">
            <a:off x="4987925" y="3259138"/>
            <a:ext cx="207963" cy="11588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84" name="Line 212"/>
          <p:cNvSpPr>
            <a:spLocks noChangeShapeType="1"/>
          </p:cNvSpPr>
          <p:nvPr/>
        </p:nvSpPr>
        <p:spPr bwMode="auto">
          <a:xfrm flipH="1" flipV="1">
            <a:off x="460375" y="5145088"/>
            <a:ext cx="2530475" cy="14001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85" name="Line 213"/>
          <p:cNvSpPr>
            <a:spLocks noChangeShapeType="1"/>
          </p:cNvSpPr>
          <p:nvPr/>
        </p:nvSpPr>
        <p:spPr bwMode="auto">
          <a:xfrm flipH="1" flipV="1">
            <a:off x="2105025" y="3259138"/>
            <a:ext cx="14288" cy="32924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86" name="Line 214"/>
          <p:cNvSpPr>
            <a:spLocks noChangeShapeType="1"/>
          </p:cNvSpPr>
          <p:nvPr/>
        </p:nvSpPr>
        <p:spPr bwMode="auto">
          <a:xfrm flipV="1">
            <a:off x="1673225" y="3265488"/>
            <a:ext cx="0" cy="32797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87" name="Line 215"/>
          <p:cNvSpPr>
            <a:spLocks noChangeShapeType="1"/>
          </p:cNvSpPr>
          <p:nvPr/>
        </p:nvSpPr>
        <p:spPr bwMode="auto">
          <a:xfrm flipH="1" flipV="1">
            <a:off x="1223963" y="3259138"/>
            <a:ext cx="9525" cy="3287712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88" name="Line 216"/>
          <p:cNvSpPr>
            <a:spLocks noChangeShapeType="1"/>
          </p:cNvSpPr>
          <p:nvPr/>
        </p:nvSpPr>
        <p:spPr bwMode="auto">
          <a:xfrm flipV="1">
            <a:off x="785813" y="3255963"/>
            <a:ext cx="15875" cy="32924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89" name="Line 217"/>
          <p:cNvSpPr>
            <a:spLocks noChangeShapeType="1"/>
          </p:cNvSpPr>
          <p:nvPr/>
        </p:nvSpPr>
        <p:spPr bwMode="auto">
          <a:xfrm flipH="1" flipV="1">
            <a:off x="460375" y="5867400"/>
            <a:ext cx="1209675" cy="6762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90" name="Line 218"/>
          <p:cNvSpPr>
            <a:spLocks noChangeShapeType="1"/>
          </p:cNvSpPr>
          <p:nvPr/>
        </p:nvSpPr>
        <p:spPr bwMode="auto">
          <a:xfrm flipH="1" flipV="1">
            <a:off x="466725" y="6099175"/>
            <a:ext cx="768350" cy="4540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91" name="Line 219"/>
          <p:cNvSpPr>
            <a:spLocks noChangeShapeType="1"/>
          </p:cNvSpPr>
          <p:nvPr/>
        </p:nvSpPr>
        <p:spPr bwMode="auto">
          <a:xfrm flipV="1">
            <a:off x="468313" y="3251200"/>
            <a:ext cx="3632200" cy="20034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92" name="Line 220"/>
          <p:cNvSpPr>
            <a:spLocks noChangeShapeType="1"/>
          </p:cNvSpPr>
          <p:nvPr/>
        </p:nvSpPr>
        <p:spPr bwMode="auto">
          <a:xfrm flipV="1">
            <a:off x="465138" y="3259138"/>
            <a:ext cx="2755900" cy="15303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93" name="Line 221"/>
          <p:cNvSpPr>
            <a:spLocks noChangeShapeType="1"/>
          </p:cNvSpPr>
          <p:nvPr/>
        </p:nvSpPr>
        <p:spPr bwMode="auto">
          <a:xfrm flipV="1">
            <a:off x="461963" y="3252788"/>
            <a:ext cx="2298700" cy="1287462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94" name="Line 222"/>
          <p:cNvSpPr>
            <a:spLocks noChangeShapeType="1"/>
          </p:cNvSpPr>
          <p:nvPr/>
        </p:nvSpPr>
        <p:spPr bwMode="auto">
          <a:xfrm flipV="1">
            <a:off x="469900" y="3254375"/>
            <a:ext cx="1423988" cy="785813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95" name="Line 223"/>
          <p:cNvSpPr>
            <a:spLocks noChangeShapeType="1"/>
          </p:cNvSpPr>
          <p:nvPr/>
        </p:nvSpPr>
        <p:spPr bwMode="auto">
          <a:xfrm flipV="1">
            <a:off x="468313" y="3249613"/>
            <a:ext cx="546100" cy="30003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96" name="Line 224"/>
          <p:cNvSpPr>
            <a:spLocks noChangeShapeType="1"/>
          </p:cNvSpPr>
          <p:nvPr/>
        </p:nvSpPr>
        <p:spPr bwMode="auto">
          <a:xfrm flipH="1" flipV="1">
            <a:off x="3873500" y="3255963"/>
            <a:ext cx="3175" cy="32956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97" name="Line 225"/>
          <p:cNvSpPr>
            <a:spLocks noChangeShapeType="1"/>
          </p:cNvSpPr>
          <p:nvPr/>
        </p:nvSpPr>
        <p:spPr bwMode="auto">
          <a:xfrm flipH="1" flipV="1">
            <a:off x="3654425" y="3254375"/>
            <a:ext cx="1588" cy="3290888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98" name="Line 226"/>
          <p:cNvSpPr>
            <a:spLocks noChangeShapeType="1"/>
          </p:cNvSpPr>
          <p:nvPr/>
        </p:nvSpPr>
        <p:spPr bwMode="auto">
          <a:xfrm flipV="1">
            <a:off x="2994025" y="3255963"/>
            <a:ext cx="6350" cy="32861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899" name="Line 227"/>
          <p:cNvSpPr>
            <a:spLocks noChangeShapeType="1"/>
          </p:cNvSpPr>
          <p:nvPr/>
        </p:nvSpPr>
        <p:spPr bwMode="auto">
          <a:xfrm flipH="1" flipV="1">
            <a:off x="2767013" y="3252788"/>
            <a:ext cx="9525" cy="33051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00" name="Line 228"/>
          <p:cNvSpPr>
            <a:spLocks noChangeShapeType="1"/>
          </p:cNvSpPr>
          <p:nvPr/>
        </p:nvSpPr>
        <p:spPr bwMode="auto">
          <a:xfrm flipH="1" flipV="1">
            <a:off x="1892300" y="3255963"/>
            <a:ext cx="6350" cy="32924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01" name="Line 229"/>
          <p:cNvSpPr>
            <a:spLocks noChangeShapeType="1"/>
          </p:cNvSpPr>
          <p:nvPr/>
        </p:nvSpPr>
        <p:spPr bwMode="auto">
          <a:xfrm flipH="1" flipV="1">
            <a:off x="1449388" y="3249613"/>
            <a:ext cx="6350" cy="32988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02" name="Line 230"/>
          <p:cNvSpPr>
            <a:spLocks noChangeShapeType="1"/>
          </p:cNvSpPr>
          <p:nvPr/>
        </p:nvSpPr>
        <p:spPr bwMode="auto">
          <a:xfrm flipH="1" flipV="1">
            <a:off x="1011238" y="3252788"/>
            <a:ext cx="6350" cy="32924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03" name="Line 231"/>
          <p:cNvSpPr>
            <a:spLocks noChangeShapeType="1"/>
          </p:cNvSpPr>
          <p:nvPr/>
        </p:nvSpPr>
        <p:spPr bwMode="auto">
          <a:xfrm flipV="1">
            <a:off x="569913" y="3254375"/>
            <a:ext cx="0" cy="32988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04" name="Line 232"/>
          <p:cNvSpPr>
            <a:spLocks noChangeShapeType="1"/>
          </p:cNvSpPr>
          <p:nvPr/>
        </p:nvSpPr>
        <p:spPr bwMode="auto">
          <a:xfrm flipV="1">
            <a:off x="4324350" y="6083300"/>
            <a:ext cx="869950" cy="4667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05" name="Line 233"/>
          <p:cNvSpPr>
            <a:spLocks noChangeShapeType="1"/>
          </p:cNvSpPr>
          <p:nvPr/>
        </p:nvSpPr>
        <p:spPr bwMode="auto">
          <a:xfrm flipV="1">
            <a:off x="2989263" y="5341938"/>
            <a:ext cx="2203450" cy="1204912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06" name="Line 234"/>
          <p:cNvSpPr>
            <a:spLocks noChangeShapeType="1"/>
          </p:cNvSpPr>
          <p:nvPr/>
        </p:nvSpPr>
        <p:spPr bwMode="auto">
          <a:xfrm flipH="1" flipV="1">
            <a:off x="463550" y="4416425"/>
            <a:ext cx="3862388" cy="21336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07" name="Line 235"/>
          <p:cNvSpPr>
            <a:spLocks noChangeShapeType="1"/>
          </p:cNvSpPr>
          <p:nvPr/>
        </p:nvSpPr>
        <p:spPr bwMode="auto">
          <a:xfrm flipH="1" flipV="1">
            <a:off x="463550" y="4894263"/>
            <a:ext cx="2970213" cy="16541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08" name="Line 236"/>
          <p:cNvSpPr>
            <a:spLocks noChangeShapeType="1"/>
          </p:cNvSpPr>
          <p:nvPr/>
        </p:nvSpPr>
        <p:spPr bwMode="auto">
          <a:xfrm flipV="1">
            <a:off x="2547938" y="5100638"/>
            <a:ext cx="2649537" cy="14541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09" name="Line 237"/>
          <p:cNvSpPr>
            <a:spLocks noChangeShapeType="1"/>
          </p:cNvSpPr>
          <p:nvPr/>
        </p:nvSpPr>
        <p:spPr bwMode="auto">
          <a:xfrm flipV="1">
            <a:off x="2112963" y="4837113"/>
            <a:ext cx="3087687" cy="17081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10" name="Line 238"/>
          <p:cNvSpPr>
            <a:spLocks noChangeShapeType="1"/>
          </p:cNvSpPr>
          <p:nvPr/>
        </p:nvSpPr>
        <p:spPr bwMode="auto">
          <a:xfrm flipH="1" flipV="1">
            <a:off x="458788" y="3421063"/>
            <a:ext cx="4730750" cy="26511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11" name="Line 239"/>
          <p:cNvSpPr>
            <a:spLocks noChangeShapeType="1"/>
          </p:cNvSpPr>
          <p:nvPr/>
        </p:nvSpPr>
        <p:spPr bwMode="auto">
          <a:xfrm flipH="1" flipV="1">
            <a:off x="465138" y="3678238"/>
            <a:ext cx="4730750" cy="26289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12" name="Line 240"/>
          <p:cNvSpPr>
            <a:spLocks noChangeShapeType="1"/>
          </p:cNvSpPr>
          <p:nvPr/>
        </p:nvSpPr>
        <p:spPr bwMode="auto">
          <a:xfrm flipH="1" flipV="1">
            <a:off x="1009650" y="3251200"/>
            <a:ext cx="4181475" cy="23336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13" name="Line 241"/>
          <p:cNvSpPr>
            <a:spLocks noChangeShapeType="1"/>
          </p:cNvSpPr>
          <p:nvPr/>
        </p:nvSpPr>
        <p:spPr bwMode="auto">
          <a:xfrm flipH="1" flipV="1">
            <a:off x="1449388" y="3255963"/>
            <a:ext cx="3743325" cy="20701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14" name="Line 242"/>
          <p:cNvSpPr>
            <a:spLocks noChangeShapeType="1"/>
          </p:cNvSpPr>
          <p:nvPr/>
        </p:nvSpPr>
        <p:spPr bwMode="auto">
          <a:xfrm flipH="1" flipV="1">
            <a:off x="3224213" y="3257550"/>
            <a:ext cx="1971675" cy="11017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15" name="Line 243"/>
          <p:cNvSpPr>
            <a:spLocks noChangeShapeType="1"/>
          </p:cNvSpPr>
          <p:nvPr/>
        </p:nvSpPr>
        <p:spPr bwMode="auto">
          <a:xfrm flipH="1" flipV="1">
            <a:off x="4090988" y="3259138"/>
            <a:ext cx="1112837" cy="59213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16" name="Line 244"/>
          <p:cNvSpPr>
            <a:spLocks noChangeShapeType="1"/>
          </p:cNvSpPr>
          <p:nvPr/>
        </p:nvSpPr>
        <p:spPr bwMode="auto">
          <a:xfrm flipH="1" flipV="1">
            <a:off x="463550" y="5407025"/>
            <a:ext cx="2092325" cy="11430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17" name="Line 245"/>
          <p:cNvSpPr>
            <a:spLocks noChangeShapeType="1"/>
          </p:cNvSpPr>
          <p:nvPr/>
        </p:nvSpPr>
        <p:spPr bwMode="auto">
          <a:xfrm flipH="1" flipV="1">
            <a:off x="476250" y="5637213"/>
            <a:ext cx="1647825" cy="9048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18" name="Line 246"/>
          <p:cNvSpPr>
            <a:spLocks noChangeShapeType="1"/>
          </p:cNvSpPr>
          <p:nvPr/>
        </p:nvSpPr>
        <p:spPr bwMode="auto">
          <a:xfrm flipH="1" flipV="1">
            <a:off x="461963" y="6364288"/>
            <a:ext cx="323850" cy="1841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19" name="Line 247"/>
          <p:cNvSpPr>
            <a:spLocks noChangeShapeType="1"/>
          </p:cNvSpPr>
          <p:nvPr/>
        </p:nvSpPr>
        <p:spPr bwMode="auto">
          <a:xfrm flipV="1">
            <a:off x="777875" y="4108450"/>
            <a:ext cx="4419600" cy="24447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20" name="Line 248"/>
          <p:cNvSpPr>
            <a:spLocks noChangeShapeType="1"/>
          </p:cNvSpPr>
          <p:nvPr/>
        </p:nvSpPr>
        <p:spPr bwMode="auto">
          <a:xfrm flipV="1">
            <a:off x="458788" y="3367088"/>
            <a:ext cx="4740275" cy="26320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21" name="Line 249"/>
          <p:cNvSpPr>
            <a:spLocks noChangeShapeType="1"/>
          </p:cNvSpPr>
          <p:nvPr/>
        </p:nvSpPr>
        <p:spPr bwMode="auto">
          <a:xfrm flipV="1">
            <a:off x="469900" y="3255963"/>
            <a:ext cx="3184525" cy="17589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22" name="Line 250"/>
          <p:cNvSpPr>
            <a:spLocks noChangeShapeType="1"/>
          </p:cNvSpPr>
          <p:nvPr/>
        </p:nvSpPr>
        <p:spPr bwMode="auto">
          <a:xfrm flipV="1">
            <a:off x="463550" y="3251200"/>
            <a:ext cx="1873250" cy="1049338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23" name="Line 251"/>
          <p:cNvSpPr>
            <a:spLocks noChangeShapeType="1"/>
          </p:cNvSpPr>
          <p:nvPr/>
        </p:nvSpPr>
        <p:spPr bwMode="auto">
          <a:xfrm flipV="1">
            <a:off x="471488" y="3252788"/>
            <a:ext cx="973137" cy="54133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27" name="Line 255"/>
          <p:cNvSpPr>
            <a:spLocks noChangeShapeType="1"/>
          </p:cNvSpPr>
          <p:nvPr/>
        </p:nvSpPr>
        <p:spPr bwMode="auto">
          <a:xfrm flipH="1" flipV="1">
            <a:off x="1809750" y="5638800"/>
            <a:ext cx="1403350" cy="7874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29" name="Line 257"/>
          <p:cNvSpPr>
            <a:spLocks noChangeShapeType="1"/>
          </p:cNvSpPr>
          <p:nvPr/>
        </p:nvSpPr>
        <p:spPr bwMode="auto">
          <a:xfrm flipV="1">
            <a:off x="3219450" y="6032500"/>
            <a:ext cx="698500" cy="3937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30" name="Line 258"/>
          <p:cNvSpPr>
            <a:spLocks noChangeShapeType="1"/>
          </p:cNvSpPr>
          <p:nvPr/>
        </p:nvSpPr>
        <p:spPr bwMode="auto">
          <a:xfrm flipV="1">
            <a:off x="1803400" y="5143500"/>
            <a:ext cx="0" cy="5080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31" name="Line 259"/>
          <p:cNvSpPr>
            <a:spLocks noChangeShapeType="1"/>
          </p:cNvSpPr>
          <p:nvPr/>
        </p:nvSpPr>
        <p:spPr bwMode="auto">
          <a:xfrm flipV="1">
            <a:off x="3913188" y="5551488"/>
            <a:ext cx="0" cy="4826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32" name="Line 260"/>
          <p:cNvSpPr>
            <a:spLocks noChangeShapeType="1"/>
          </p:cNvSpPr>
          <p:nvPr/>
        </p:nvSpPr>
        <p:spPr bwMode="auto">
          <a:xfrm flipH="1" flipV="1">
            <a:off x="1798638" y="5145088"/>
            <a:ext cx="1435100" cy="80645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33" name="Line 261"/>
          <p:cNvSpPr>
            <a:spLocks noChangeShapeType="1"/>
          </p:cNvSpPr>
          <p:nvPr/>
        </p:nvSpPr>
        <p:spPr bwMode="auto">
          <a:xfrm flipV="1">
            <a:off x="3214688" y="5551488"/>
            <a:ext cx="704850" cy="40005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34" name="Line 262"/>
          <p:cNvSpPr>
            <a:spLocks noChangeShapeType="1"/>
          </p:cNvSpPr>
          <p:nvPr/>
        </p:nvSpPr>
        <p:spPr bwMode="auto">
          <a:xfrm flipH="1" flipV="1">
            <a:off x="2460625" y="4746625"/>
            <a:ext cx="1435100" cy="80645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35" name="Line 263"/>
          <p:cNvSpPr>
            <a:spLocks noChangeShapeType="1"/>
          </p:cNvSpPr>
          <p:nvPr/>
        </p:nvSpPr>
        <p:spPr bwMode="auto">
          <a:xfrm flipV="1">
            <a:off x="1806575" y="4759325"/>
            <a:ext cx="666750" cy="37465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37" name="Line 265"/>
          <p:cNvSpPr>
            <a:spLocks noChangeShapeType="1"/>
          </p:cNvSpPr>
          <p:nvPr/>
        </p:nvSpPr>
        <p:spPr bwMode="auto">
          <a:xfrm flipV="1">
            <a:off x="2524125" y="5153025"/>
            <a:ext cx="698500" cy="3937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38" name="Line 266"/>
          <p:cNvSpPr>
            <a:spLocks noChangeShapeType="1"/>
          </p:cNvSpPr>
          <p:nvPr/>
        </p:nvSpPr>
        <p:spPr bwMode="auto">
          <a:xfrm flipV="1">
            <a:off x="2511425" y="4670425"/>
            <a:ext cx="708025" cy="384175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39" name="Line 267"/>
          <p:cNvSpPr>
            <a:spLocks noChangeShapeType="1"/>
          </p:cNvSpPr>
          <p:nvPr/>
        </p:nvSpPr>
        <p:spPr bwMode="auto">
          <a:xfrm flipV="1">
            <a:off x="3216275" y="4645025"/>
            <a:ext cx="0" cy="51435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40" name="Line 268"/>
          <p:cNvSpPr>
            <a:spLocks noChangeShapeType="1"/>
          </p:cNvSpPr>
          <p:nvPr/>
        </p:nvSpPr>
        <p:spPr bwMode="auto">
          <a:xfrm flipV="1">
            <a:off x="1806575" y="4657725"/>
            <a:ext cx="0" cy="4826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41" name="Line 269"/>
          <p:cNvSpPr>
            <a:spLocks noChangeShapeType="1"/>
          </p:cNvSpPr>
          <p:nvPr/>
        </p:nvSpPr>
        <p:spPr bwMode="auto">
          <a:xfrm flipV="1">
            <a:off x="2479675" y="4286250"/>
            <a:ext cx="0" cy="460375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42" name="Line 270"/>
          <p:cNvSpPr>
            <a:spLocks noChangeShapeType="1"/>
          </p:cNvSpPr>
          <p:nvPr/>
        </p:nvSpPr>
        <p:spPr bwMode="auto">
          <a:xfrm flipV="1">
            <a:off x="1804988" y="4271963"/>
            <a:ext cx="676275" cy="3810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43" name="Line 271"/>
          <p:cNvSpPr>
            <a:spLocks noChangeShapeType="1"/>
          </p:cNvSpPr>
          <p:nvPr/>
        </p:nvSpPr>
        <p:spPr bwMode="auto">
          <a:xfrm flipH="1" flipV="1">
            <a:off x="1800225" y="4660900"/>
            <a:ext cx="717550" cy="3937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44" name="Line 272"/>
          <p:cNvSpPr>
            <a:spLocks noChangeShapeType="1"/>
          </p:cNvSpPr>
          <p:nvPr/>
        </p:nvSpPr>
        <p:spPr bwMode="auto">
          <a:xfrm flipH="1" flipV="1">
            <a:off x="2482850" y="4268788"/>
            <a:ext cx="736600" cy="401637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45" name="Freeform 273"/>
          <p:cNvSpPr>
            <a:spLocks/>
          </p:cNvSpPr>
          <p:nvPr/>
        </p:nvSpPr>
        <p:spPr bwMode="auto">
          <a:xfrm>
            <a:off x="1797050" y="5130800"/>
            <a:ext cx="1422400" cy="1301750"/>
          </a:xfrm>
          <a:custGeom>
            <a:avLst/>
            <a:gdLst>
              <a:gd name="T0" fmla="*/ 0 w 896"/>
              <a:gd name="T1" fmla="*/ 501650 h 820"/>
              <a:gd name="T2" fmla="*/ 0 w 896"/>
              <a:gd name="T3" fmla="*/ 0 h 820"/>
              <a:gd name="T4" fmla="*/ 1422400 w 896"/>
              <a:gd name="T5" fmla="*/ 812800 h 820"/>
              <a:gd name="T6" fmla="*/ 1422400 w 896"/>
              <a:gd name="T7" fmla="*/ 1301750 h 820"/>
              <a:gd name="T8" fmla="*/ 0 w 896"/>
              <a:gd name="T9" fmla="*/ 501650 h 8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6"/>
              <a:gd name="T16" fmla="*/ 0 h 820"/>
              <a:gd name="T17" fmla="*/ 896 w 896"/>
              <a:gd name="T18" fmla="*/ 820 h 8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6" h="820">
                <a:moveTo>
                  <a:pt x="0" y="316"/>
                </a:moveTo>
                <a:lnTo>
                  <a:pt x="0" y="0"/>
                </a:lnTo>
                <a:lnTo>
                  <a:pt x="896" y="512"/>
                </a:lnTo>
                <a:lnTo>
                  <a:pt x="896" y="820"/>
                </a:lnTo>
                <a:lnTo>
                  <a:pt x="0" y="316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46" name="Freeform 274"/>
          <p:cNvSpPr>
            <a:spLocks/>
          </p:cNvSpPr>
          <p:nvPr/>
        </p:nvSpPr>
        <p:spPr bwMode="auto">
          <a:xfrm>
            <a:off x="3219450" y="5556250"/>
            <a:ext cx="692150" cy="882650"/>
          </a:xfrm>
          <a:custGeom>
            <a:avLst/>
            <a:gdLst>
              <a:gd name="T0" fmla="*/ 0 w 436"/>
              <a:gd name="T1" fmla="*/ 387350 h 556"/>
              <a:gd name="T2" fmla="*/ 692150 w 436"/>
              <a:gd name="T3" fmla="*/ 0 h 556"/>
              <a:gd name="T4" fmla="*/ 692150 w 436"/>
              <a:gd name="T5" fmla="*/ 482600 h 556"/>
              <a:gd name="T6" fmla="*/ 0 w 436"/>
              <a:gd name="T7" fmla="*/ 882650 h 556"/>
              <a:gd name="T8" fmla="*/ 0 w 436"/>
              <a:gd name="T9" fmla="*/ 387350 h 5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6"/>
              <a:gd name="T16" fmla="*/ 0 h 556"/>
              <a:gd name="T17" fmla="*/ 436 w 436"/>
              <a:gd name="T18" fmla="*/ 556 h 5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6" h="556">
                <a:moveTo>
                  <a:pt x="0" y="244"/>
                </a:moveTo>
                <a:lnTo>
                  <a:pt x="436" y="0"/>
                </a:lnTo>
                <a:lnTo>
                  <a:pt x="436" y="304"/>
                </a:lnTo>
                <a:lnTo>
                  <a:pt x="0" y="556"/>
                </a:lnTo>
                <a:lnTo>
                  <a:pt x="0" y="244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51" name="Line 279"/>
          <p:cNvSpPr>
            <a:spLocks noChangeShapeType="1"/>
          </p:cNvSpPr>
          <p:nvPr/>
        </p:nvSpPr>
        <p:spPr bwMode="auto">
          <a:xfrm flipH="1" flipV="1">
            <a:off x="3213100" y="5168900"/>
            <a:ext cx="698500" cy="3873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55" name="Freeform 283"/>
          <p:cNvSpPr>
            <a:spLocks/>
          </p:cNvSpPr>
          <p:nvPr/>
        </p:nvSpPr>
        <p:spPr bwMode="auto">
          <a:xfrm>
            <a:off x="1797050" y="5124450"/>
            <a:ext cx="1422400" cy="1308100"/>
          </a:xfrm>
          <a:custGeom>
            <a:avLst/>
            <a:gdLst>
              <a:gd name="T0" fmla="*/ 0 w 896"/>
              <a:gd name="T1" fmla="*/ 508000 h 824"/>
              <a:gd name="T2" fmla="*/ 1422400 w 896"/>
              <a:gd name="T3" fmla="*/ 1308100 h 824"/>
              <a:gd name="T4" fmla="*/ 1422400 w 896"/>
              <a:gd name="T5" fmla="*/ 812800 h 824"/>
              <a:gd name="T6" fmla="*/ 0 w 896"/>
              <a:gd name="T7" fmla="*/ 0 h 824"/>
              <a:gd name="T8" fmla="*/ 0 w 896"/>
              <a:gd name="T9" fmla="*/ 508000 h 8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6"/>
              <a:gd name="T16" fmla="*/ 0 h 824"/>
              <a:gd name="T17" fmla="*/ 896 w 896"/>
              <a:gd name="T18" fmla="*/ 824 h 8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6" h="824">
                <a:moveTo>
                  <a:pt x="0" y="320"/>
                </a:moveTo>
                <a:lnTo>
                  <a:pt x="896" y="824"/>
                </a:lnTo>
                <a:lnTo>
                  <a:pt x="896" y="512"/>
                </a:lnTo>
                <a:lnTo>
                  <a:pt x="0" y="0"/>
                </a:lnTo>
                <a:lnTo>
                  <a:pt x="0" y="320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56" name="Freeform 284"/>
          <p:cNvSpPr>
            <a:spLocks/>
          </p:cNvSpPr>
          <p:nvPr/>
        </p:nvSpPr>
        <p:spPr bwMode="auto">
          <a:xfrm>
            <a:off x="3219450" y="5556250"/>
            <a:ext cx="685800" cy="876300"/>
          </a:xfrm>
          <a:custGeom>
            <a:avLst/>
            <a:gdLst>
              <a:gd name="T0" fmla="*/ 0 w 432"/>
              <a:gd name="T1" fmla="*/ 876300 h 552"/>
              <a:gd name="T2" fmla="*/ 685800 w 432"/>
              <a:gd name="T3" fmla="*/ 488950 h 552"/>
              <a:gd name="T4" fmla="*/ 685800 w 432"/>
              <a:gd name="T5" fmla="*/ 0 h 552"/>
              <a:gd name="T6" fmla="*/ 6350 w 432"/>
              <a:gd name="T7" fmla="*/ 381000 h 552"/>
              <a:gd name="T8" fmla="*/ 0 w 432"/>
              <a:gd name="T9" fmla="*/ 876300 h 5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552"/>
              <a:gd name="T17" fmla="*/ 432 w 432"/>
              <a:gd name="T18" fmla="*/ 552 h 5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552">
                <a:moveTo>
                  <a:pt x="0" y="552"/>
                </a:moveTo>
                <a:lnTo>
                  <a:pt x="432" y="308"/>
                </a:lnTo>
                <a:lnTo>
                  <a:pt x="432" y="0"/>
                </a:lnTo>
                <a:lnTo>
                  <a:pt x="4" y="240"/>
                </a:lnTo>
                <a:lnTo>
                  <a:pt x="0" y="552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57" name="Freeform 285"/>
          <p:cNvSpPr>
            <a:spLocks/>
          </p:cNvSpPr>
          <p:nvPr/>
        </p:nvSpPr>
        <p:spPr bwMode="auto">
          <a:xfrm>
            <a:off x="2530475" y="5168900"/>
            <a:ext cx="1390650" cy="768350"/>
          </a:xfrm>
          <a:custGeom>
            <a:avLst/>
            <a:gdLst>
              <a:gd name="T0" fmla="*/ 698500 w 876"/>
              <a:gd name="T1" fmla="*/ 768350 h 484"/>
              <a:gd name="T2" fmla="*/ 1390650 w 876"/>
              <a:gd name="T3" fmla="*/ 387350 h 484"/>
              <a:gd name="T4" fmla="*/ 692150 w 876"/>
              <a:gd name="T5" fmla="*/ 0 h 484"/>
              <a:gd name="T6" fmla="*/ 0 w 876"/>
              <a:gd name="T7" fmla="*/ 361950 h 484"/>
              <a:gd name="T8" fmla="*/ 698500 w 876"/>
              <a:gd name="T9" fmla="*/ 768350 h 4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6"/>
              <a:gd name="T16" fmla="*/ 0 h 484"/>
              <a:gd name="T17" fmla="*/ 876 w 876"/>
              <a:gd name="T18" fmla="*/ 484 h 4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6" h="484">
                <a:moveTo>
                  <a:pt x="440" y="484"/>
                </a:moveTo>
                <a:lnTo>
                  <a:pt x="876" y="244"/>
                </a:lnTo>
                <a:lnTo>
                  <a:pt x="436" y="0"/>
                </a:lnTo>
                <a:lnTo>
                  <a:pt x="0" y="228"/>
                </a:lnTo>
                <a:lnTo>
                  <a:pt x="440" y="484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62" name="Freeform 290"/>
          <p:cNvSpPr>
            <a:spLocks/>
          </p:cNvSpPr>
          <p:nvPr/>
        </p:nvSpPr>
        <p:spPr bwMode="auto">
          <a:xfrm>
            <a:off x="1800225" y="4657725"/>
            <a:ext cx="720725" cy="873125"/>
          </a:xfrm>
          <a:custGeom>
            <a:avLst/>
            <a:gdLst>
              <a:gd name="T0" fmla="*/ 3175 w 454"/>
              <a:gd name="T1" fmla="*/ 0 h 550"/>
              <a:gd name="T2" fmla="*/ 720725 w 454"/>
              <a:gd name="T3" fmla="*/ 390525 h 550"/>
              <a:gd name="T4" fmla="*/ 717550 w 454"/>
              <a:gd name="T5" fmla="*/ 873125 h 550"/>
              <a:gd name="T6" fmla="*/ 0 w 454"/>
              <a:gd name="T7" fmla="*/ 460375 h 550"/>
              <a:gd name="T8" fmla="*/ 3175 w 454"/>
              <a:gd name="T9" fmla="*/ 0 h 5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4"/>
              <a:gd name="T16" fmla="*/ 0 h 550"/>
              <a:gd name="T17" fmla="*/ 454 w 454"/>
              <a:gd name="T18" fmla="*/ 550 h 5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4" h="550">
                <a:moveTo>
                  <a:pt x="2" y="0"/>
                </a:moveTo>
                <a:lnTo>
                  <a:pt x="454" y="246"/>
                </a:lnTo>
                <a:lnTo>
                  <a:pt x="452" y="550"/>
                </a:lnTo>
                <a:lnTo>
                  <a:pt x="0" y="290"/>
                </a:lnTo>
                <a:lnTo>
                  <a:pt x="2" y="0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63" name="Freeform 291"/>
          <p:cNvSpPr>
            <a:spLocks/>
          </p:cNvSpPr>
          <p:nvPr/>
        </p:nvSpPr>
        <p:spPr bwMode="auto">
          <a:xfrm>
            <a:off x="2519363" y="4657725"/>
            <a:ext cx="695325" cy="876300"/>
          </a:xfrm>
          <a:custGeom>
            <a:avLst/>
            <a:gdLst>
              <a:gd name="T0" fmla="*/ 0 w 438"/>
              <a:gd name="T1" fmla="*/ 876300 h 552"/>
              <a:gd name="T2" fmla="*/ 695325 w 438"/>
              <a:gd name="T3" fmla="*/ 508000 h 552"/>
              <a:gd name="T4" fmla="*/ 695325 w 438"/>
              <a:gd name="T5" fmla="*/ 0 h 552"/>
              <a:gd name="T6" fmla="*/ 0 w 438"/>
              <a:gd name="T7" fmla="*/ 390525 h 552"/>
              <a:gd name="T8" fmla="*/ 0 w 438"/>
              <a:gd name="T9" fmla="*/ 876300 h 5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8"/>
              <a:gd name="T16" fmla="*/ 0 h 552"/>
              <a:gd name="T17" fmla="*/ 438 w 438"/>
              <a:gd name="T18" fmla="*/ 552 h 5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8" h="552">
                <a:moveTo>
                  <a:pt x="0" y="552"/>
                </a:moveTo>
                <a:lnTo>
                  <a:pt x="438" y="320"/>
                </a:lnTo>
                <a:lnTo>
                  <a:pt x="438" y="0"/>
                </a:lnTo>
                <a:lnTo>
                  <a:pt x="0" y="246"/>
                </a:lnTo>
                <a:lnTo>
                  <a:pt x="0" y="552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65" name="Freeform 293"/>
          <p:cNvSpPr>
            <a:spLocks/>
          </p:cNvSpPr>
          <p:nvPr/>
        </p:nvSpPr>
        <p:spPr bwMode="auto">
          <a:xfrm>
            <a:off x="1801813" y="4273550"/>
            <a:ext cx="1403350" cy="765175"/>
          </a:xfrm>
          <a:custGeom>
            <a:avLst/>
            <a:gdLst>
              <a:gd name="T0" fmla="*/ 0 w 884"/>
              <a:gd name="T1" fmla="*/ 374650 h 482"/>
              <a:gd name="T2" fmla="*/ 717550 w 884"/>
              <a:gd name="T3" fmla="*/ 765175 h 482"/>
              <a:gd name="T4" fmla="*/ 1403350 w 884"/>
              <a:gd name="T5" fmla="*/ 371475 h 482"/>
              <a:gd name="T6" fmla="*/ 673100 w 884"/>
              <a:gd name="T7" fmla="*/ 0 h 482"/>
              <a:gd name="T8" fmla="*/ 0 w 884"/>
              <a:gd name="T9" fmla="*/ 374650 h 4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84"/>
              <a:gd name="T16" fmla="*/ 0 h 482"/>
              <a:gd name="T17" fmla="*/ 884 w 884"/>
              <a:gd name="T18" fmla="*/ 482 h 4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84" h="482">
                <a:moveTo>
                  <a:pt x="0" y="236"/>
                </a:moveTo>
                <a:lnTo>
                  <a:pt x="452" y="482"/>
                </a:lnTo>
                <a:lnTo>
                  <a:pt x="884" y="234"/>
                </a:lnTo>
                <a:lnTo>
                  <a:pt x="424" y="0"/>
                </a:lnTo>
                <a:lnTo>
                  <a:pt x="0" y="236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66" name="Freeform 294"/>
          <p:cNvSpPr>
            <a:spLocks/>
          </p:cNvSpPr>
          <p:nvPr/>
        </p:nvSpPr>
        <p:spPr bwMode="auto">
          <a:xfrm>
            <a:off x="1800225" y="4660900"/>
            <a:ext cx="720725" cy="876300"/>
          </a:xfrm>
          <a:custGeom>
            <a:avLst/>
            <a:gdLst>
              <a:gd name="T0" fmla="*/ 3175 w 454"/>
              <a:gd name="T1" fmla="*/ 0 h 552"/>
              <a:gd name="T2" fmla="*/ 720725 w 454"/>
              <a:gd name="T3" fmla="*/ 396875 h 552"/>
              <a:gd name="T4" fmla="*/ 720725 w 454"/>
              <a:gd name="T5" fmla="*/ 876300 h 552"/>
              <a:gd name="T6" fmla="*/ 0 w 454"/>
              <a:gd name="T7" fmla="*/ 460375 h 552"/>
              <a:gd name="T8" fmla="*/ 3175 w 454"/>
              <a:gd name="T9" fmla="*/ 0 h 5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4"/>
              <a:gd name="T16" fmla="*/ 0 h 552"/>
              <a:gd name="T17" fmla="*/ 454 w 454"/>
              <a:gd name="T18" fmla="*/ 552 h 5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4" h="552">
                <a:moveTo>
                  <a:pt x="2" y="0"/>
                </a:moveTo>
                <a:lnTo>
                  <a:pt x="454" y="250"/>
                </a:lnTo>
                <a:lnTo>
                  <a:pt x="454" y="552"/>
                </a:lnTo>
                <a:lnTo>
                  <a:pt x="0" y="290"/>
                </a:lnTo>
                <a:lnTo>
                  <a:pt x="2" y="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67" name="Freeform 295"/>
          <p:cNvSpPr>
            <a:spLocks/>
          </p:cNvSpPr>
          <p:nvPr/>
        </p:nvSpPr>
        <p:spPr bwMode="auto">
          <a:xfrm>
            <a:off x="2517775" y="4664075"/>
            <a:ext cx="698500" cy="863600"/>
          </a:xfrm>
          <a:custGeom>
            <a:avLst/>
            <a:gdLst>
              <a:gd name="T0" fmla="*/ 698500 w 440"/>
              <a:gd name="T1" fmla="*/ 0 h 544"/>
              <a:gd name="T2" fmla="*/ 698500 w 440"/>
              <a:gd name="T3" fmla="*/ 504825 h 544"/>
              <a:gd name="T4" fmla="*/ 0 w 440"/>
              <a:gd name="T5" fmla="*/ 863600 h 544"/>
              <a:gd name="T6" fmla="*/ 0 w 440"/>
              <a:gd name="T7" fmla="*/ 381000 h 544"/>
              <a:gd name="T8" fmla="*/ 698500 w 440"/>
              <a:gd name="T9" fmla="*/ 0 h 5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544"/>
              <a:gd name="T17" fmla="*/ 440 w 440"/>
              <a:gd name="T18" fmla="*/ 544 h 5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544">
                <a:moveTo>
                  <a:pt x="440" y="0"/>
                </a:moveTo>
                <a:lnTo>
                  <a:pt x="440" y="318"/>
                </a:lnTo>
                <a:lnTo>
                  <a:pt x="0" y="544"/>
                </a:lnTo>
                <a:lnTo>
                  <a:pt x="0" y="240"/>
                </a:lnTo>
                <a:lnTo>
                  <a:pt x="440" y="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68" name="Freeform 296"/>
          <p:cNvSpPr>
            <a:spLocks/>
          </p:cNvSpPr>
          <p:nvPr/>
        </p:nvSpPr>
        <p:spPr bwMode="auto">
          <a:xfrm>
            <a:off x="1812925" y="4270375"/>
            <a:ext cx="1406525" cy="777875"/>
          </a:xfrm>
          <a:custGeom>
            <a:avLst/>
            <a:gdLst>
              <a:gd name="T0" fmla="*/ 1406525 w 886"/>
              <a:gd name="T1" fmla="*/ 390525 h 490"/>
              <a:gd name="T2" fmla="*/ 669925 w 886"/>
              <a:gd name="T3" fmla="*/ 0 h 490"/>
              <a:gd name="T4" fmla="*/ 0 w 886"/>
              <a:gd name="T5" fmla="*/ 384175 h 490"/>
              <a:gd name="T6" fmla="*/ 704850 w 886"/>
              <a:gd name="T7" fmla="*/ 777875 h 490"/>
              <a:gd name="T8" fmla="*/ 1406525 w 886"/>
              <a:gd name="T9" fmla="*/ 390525 h 4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86"/>
              <a:gd name="T16" fmla="*/ 0 h 490"/>
              <a:gd name="T17" fmla="*/ 886 w 886"/>
              <a:gd name="T18" fmla="*/ 490 h 4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86" h="490">
                <a:moveTo>
                  <a:pt x="886" y="246"/>
                </a:moveTo>
                <a:lnTo>
                  <a:pt x="422" y="0"/>
                </a:lnTo>
                <a:lnTo>
                  <a:pt x="0" y="242"/>
                </a:lnTo>
                <a:lnTo>
                  <a:pt x="444" y="490"/>
                </a:lnTo>
                <a:lnTo>
                  <a:pt x="886" y="246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69" name="Rectangle 297"/>
          <p:cNvSpPr>
            <a:spLocks noChangeArrowheads="1"/>
          </p:cNvSpPr>
          <p:nvPr/>
        </p:nvSpPr>
        <p:spPr bwMode="auto">
          <a:xfrm>
            <a:off x="2012950" y="3498850"/>
            <a:ext cx="2127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Isometrisch papier</a:t>
            </a:r>
          </a:p>
        </p:txBody>
      </p:sp>
      <p:sp>
        <p:nvSpPr>
          <p:cNvPr id="28970" name="Line 298"/>
          <p:cNvSpPr>
            <a:spLocks noChangeShapeType="1"/>
          </p:cNvSpPr>
          <p:nvPr/>
        </p:nvSpPr>
        <p:spPr bwMode="auto">
          <a:xfrm>
            <a:off x="1895475" y="5813425"/>
            <a:ext cx="1333500" cy="730250"/>
          </a:xfrm>
          <a:prstGeom prst="line">
            <a:avLst/>
          </a:prstGeom>
          <a:noFill/>
          <a:ln w="1270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71" name="Line 299"/>
          <p:cNvSpPr>
            <a:spLocks noChangeShapeType="1"/>
          </p:cNvSpPr>
          <p:nvPr/>
        </p:nvSpPr>
        <p:spPr bwMode="auto">
          <a:xfrm flipV="1">
            <a:off x="3228975" y="5819775"/>
            <a:ext cx="1320800" cy="723900"/>
          </a:xfrm>
          <a:prstGeom prst="line">
            <a:avLst/>
          </a:prstGeom>
          <a:noFill/>
          <a:ln w="1270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72" name="Line 300"/>
          <p:cNvSpPr>
            <a:spLocks noChangeShapeType="1"/>
          </p:cNvSpPr>
          <p:nvPr/>
        </p:nvSpPr>
        <p:spPr bwMode="auto">
          <a:xfrm flipV="1">
            <a:off x="3228975" y="5984875"/>
            <a:ext cx="0" cy="558800"/>
          </a:xfrm>
          <a:prstGeom prst="line">
            <a:avLst/>
          </a:prstGeom>
          <a:noFill/>
          <a:ln w="1270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8974" name="Arc 302"/>
          <p:cNvSpPr>
            <a:spLocks/>
          </p:cNvSpPr>
          <p:nvPr/>
        </p:nvSpPr>
        <p:spPr bwMode="auto">
          <a:xfrm rot="-5618910">
            <a:off x="2555082" y="6306344"/>
            <a:ext cx="249237" cy="250825"/>
          </a:xfrm>
          <a:custGeom>
            <a:avLst/>
            <a:gdLst>
              <a:gd name="T0" fmla="*/ 0 w 23439"/>
              <a:gd name="T1" fmla="*/ 9324 h 22946"/>
              <a:gd name="T2" fmla="*/ 2645491 w 23439"/>
              <a:gd name="T3" fmla="*/ 2741793 h 22946"/>
              <a:gd name="T4" fmla="*/ 207937 w 23439"/>
              <a:gd name="T5" fmla="*/ 2580963 h 22946"/>
              <a:gd name="T6" fmla="*/ 0 60000 65536"/>
              <a:gd name="T7" fmla="*/ 0 60000 65536"/>
              <a:gd name="T8" fmla="*/ 0 60000 65536"/>
              <a:gd name="T9" fmla="*/ 0 w 23439"/>
              <a:gd name="T10" fmla="*/ 0 h 22946"/>
              <a:gd name="T11" fmla="*/ 23439 w 23439"/>
              <a:gd name="T12" fmla="*/ 22946 h 229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39" h="22946" fill="none" extrusionOk="0">
                <a:moveTo>
                  <a:pt x="0" y="78"/>
                </a:moveTo>
                <a:cubicBezTo>
                  <a:pt x="611" y="26"/>
                  <a:pt x="1225" y="-1"/>
                  <a:pt x="1839" y="0"/>
                </a:cubicBezTo>
                <a:cubicBezTo>
                  <a:pt x="13768" y="0"/>
                  <a:pt x="23439" y="9670"/>
                  <a:pt x="23439" y="21600"/>
                </a:cubicBezTo>
                <a:cubicBezTo>
                  <a:pt x="23439" y="22048"/>
                  <a:pt x="23425" y="22497"/>
                  <a:pt x="23397" y="22946"/>
                </a:cubicBezTo>
              </a:path>
              <a:path w="23439" h="22946" stroke="0" extrusionOk="0">
                <a:moveTo>
                  <a:pt x="0" y="78"/>
                </a:moveTo>
                <a:cubicBezTo>
                  <a:pt x="611" y="26"/>
                  <a:pt x="1225" y="-1"/>
                  <a:pt x="1839" y="0"/>
                </a:cubicBezTo>
                <a:cubicBezTo>
                  <a:pt x="13768" y="0"/>
                  <a:pt x="23439" y="9670"/>
                  <a:pt x="23439" y="21600"/>
                </a:cubicBezTo>
                <a:cubicBezTo>
                  <a:pt x="23439" y="22048"/>
                  <a:pt x="23425" y="22497"/>
                  <a:pt x="23397" y="22946"/>
                </a:cubicBezTo>
                <a:lnTo>
                  <a:pt x="1839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28975" name="Rectangle 303"/>
          <p:cNvSpPr>
            <a:spLocks noChangeArrowheads="1"/>
          </p:cNvSpPr>
          <p:nvPr/>
        </p:nvSpPr>
        <p:spPr bwMode="auto">
          <a:xfrm>
            <a:off x="2441575" y="6283325"/>
            <a:ext cx="228600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000"/>
              <a:t>30°</a:t>
            </a:r>
          </a:p>
        </p:txBody>
      </p:sp>
      <p:sp>
        <p:nvSpPr>
          <p:cNvPr id="28976" name="Arc 304"/>
          <p:cNvSpPr>
            <a:spLocks/>
          </p:cNvSpPr>
          <p:nvPr/>
        </p:nvSpPr>
        <p:spPr bwMode="auto">
          <a:xfrm rot="1338372">
            <a:off x="3638550" y="6334125"/>
            <a:ext cx="282575" cy="200025"/>
          </a:xfrm>
          <a:custGeom>
            <a:avLst/>
            <a:gdLst>
              <a:gd name="T0" fmla="*/ 3486 w 21398"/>
              <a:gd name="T1" fmla="*/ 0 h 21600"/>
              <a:gd name="T2" fmla="*/ 3731593 w 21398"/>
              <a:gd name="T3" fmla="*/ 1599422 h 21600"/>
              <a:gd name="T4" fmla="*/ 0 w 21398"/>
              <a:gd name="T5" fmla="*/ 1852315 h 21600"/>
              <a:gd name="T6" fmla="*/ 0 60000 65536"/>
              <a:gd name="T7" fmla="*/ 0 60000 65536"/>
              <a:gd name="T8" fmla="*/ 0 60000 65536"/>
              <a:gd name="T9" fmla="*/ 0 w 21398"/>
              <a:gd name="T10" fmla="*/ 0 h 21600"/>
              <a:gd name="T11" fmla="*/ 21398 w 2139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98" h="21600" fill="none" extrusionOk="0">
                <a:moveTo>
                  <a:pt x="19" y="0"/>
                </a:moveTo>
                <a:cubicBezTo>
                  <a:pt x="10802" y="9"/>
                  <a:pt x="19925" y="7969"/>
                  <a:pt x="21397" y="18651"/>
                </a:cubicBezTo>
              </a:path>
              <a:path w="21398" h="21600" stroke="0" extrusionOk="0">
                <a:moveTo>
                  <a:pt x="19" y="0"/>
                </a:moveTo>
                <a:cubicBezTo>
                  <a:pt x="10802" y="9"/>
                  <a:pt x="19925" y="7969"/>
                  <a:pt x="21397" y="18651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28977" name="Rectangle 305"/>
          <p:cNvSpPr>
            <a:spLocks noChangeArrowheads="1"/>
          </p:cNvSpPr>
          <p:nvPr/>
        </p:nvSpPr>
        <p:spPr bwMode="auto">
          <a:xfrm>
            <a:off x="3840163" y="6284913"/>
            <a:ext cx="228600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000"/>
              <a:t>30°</a:t>
            </a:r>
          </a:p>
        </p:txBody>
      </p:sp>
      <p:sp>
        <p:nvSpPr>
          <p:cNvPr id="28978" name="Rectangle 306"/>
          <p:cNvSpPr>
            <a:spLocks noChangeArrowheads="1"/>
          </p:cNvSpPr>
          <p:nvPr/>
        </p:nvSpPr>
        <p:spPr bwMode="auto">
          <a:xfrm>
            <a:off x="2051050" y="3975100"/>
            <a:ext cx="20701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200"/>
              <a:t>Hulplijntjes onder 30 graden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1000"/>
                                        <p:tgtEl>
                                          <p:spTgt spid="28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1000"/>
                                        <p:tgtEl>
                                          <p:spTgt spid="28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8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28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28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28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28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28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8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8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28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28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28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28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0" dur="500"/>
                                        <p:tgtEl>
                                          <p:spTgt spid="28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8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28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28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54" grpId="0" animBg="1"/>
      <p:bldP spid="28855" grpId="0" animBg="1"/>
      <p:bldP spid="28856" grpId="0" animBg="1"/>
      <p:bldP spid="28857" grpId="0" animBg="1"/>
      <p:bldP spid="28858" grpId="0" animBg="1"/>
      <p:bldP spid="28859" grpId="0" animBg="1"/>
      <p:bldP spid="28860" grpId="0" animBg="1"/>
      <p:bldP spid="28861" grpId="0" animBg="1"/>
      <p:bldP spid="28862" grpId="0" animBg="1"/>
      <p:bldP spid="28863" grpId="0" animBg="1"/>
      <p:bldP spid="28864" grpId="0" animBg="1"/>
      <p:bldP spid="28865" grpId="0" animBg="1"/>
      <p:bldP spid="28866" grpId="0" animBg="1"/>
      <p:bldP spid="28867" grpId="0" animBg="1"/>
      <p:bldP spid="28868" grpId="0" animBg="1"/>
      <p:bldP spid="28869" grpId="0" animBg="1"/>
      <p:bldP spid="28870" grpId="0" animBg="1"/>
      <p:bldP spid="28871" grpId="0" animBg="1"/>
      <p:bldP spid="28872" grpId="0" animBg="1"/>
      <p:bldP spid="28873" grpId="0" animBg="1"/>
      <p:bldP spid="28874" grpId="0" animBg="1"/>
      <p:bldP spid="28875" grpId="0" animBg="1"/>
      <p:bldP spid="28876" grpId="0" animBg="1"/>
      <p:bldP spid="28877" grpId="0" animBg="1"/>
      <p:bldP spid="28878" grpId="0" animBg="1"/>
      <p:bldP spid="28879" grpId="0" animBg="1"/>
      <p:bldP spid="28880" grpId="0" animBg="1"/>
      <p:bldP spid="28881" grpId="0" animBg="1"/>
      <p:bldP spid="28882" grpId="0" animBg="1"/>
      <p:bldP spid="28883" grpId="0" animBg="1"/>
      <p:bldP spid="28884" grpId="0" animBg="1"/>
      <p:bldP spid="28885" grpId="0" animBg="1"/>
      <p:bldP spid="28886" grpId="0" animBg="1"/>
      <p:bldP spid="28887" grpId="0" animBg="1"/>
      <p:bldP spid="28888" grpId="0" animBg="1"/>
      <p:bldP spid="28889" grpId="0" animBg="1"/>
      <p:bldP spid="28890" grpId="0" animBg="1"/>
      <p:bldP spid="28891" grpId="0" animBg="1"/>
      <p:bldP spid="28892" grpId="0" animBg="1"/>
      <p:bldP spid="28893" grpId="0" animBg="1"/>
      <p:bldP spid="28894" grpId="0" animBg="1"/>
      <p:bldP spid="28895" grpId="0" animBg="1"/>
      <p:bldP spid="28896" grpId="0" animBg="1"/>
      <p:bldP spid="28897" grpId="0" animBg="1"/>
      <p:bldP spid="28898" grpId="0" animBg="1"/>
      <p:bldP spid="28899" grpId="0" animBg="1"/>
      <p:bldP spid="28900" grpId="0" animBg="1"/>
      <p:bldP spid="28901" grpId="0" animBg="1"/>
      <p:bldP spid="28902" grpId="0" animBg="1"/>
      <p:bldP spid="28903" grpId="0" animBg="1"/>
      <p:bldP spid="28904" grpId="0" animBg="1"/>
      <p:bldP spid="28905" grpId="0" animBg="1"/>
      <p:bldP spid="28906" grpId="0" animBg="1"/>
      <p:bldP spid="28907" grpId="0" animBg="1"/>
      <p:bldP spid="28908" grpId="0" animBg="1"/>
      <p:bldP spid="28909" grpId="0" animBg="1"/>
      <p:bldP spid="28910" grpId="0" animBg="1"/>
      <p:bldP spid="28911" grpId="0" animBg="1"/>
      <p:bldP spid="28912" grpId="0" animBg="1"/>
      <p:bldP spid="28913" grpId="0" animBg="1"/>
      <p:bldP spid="28914" grpId="0" animBg="1"/>
      <p:bldP spid="28915" grpId="0" animBg="1"/>
      <p:bldP spid="28916" grpId="0" animBg="1"/>
      <p:bldP spid="28917" grpId="0" animBg="1"/>
      <p:bldP spid="28918" grpId="0" animBg="1"/>
      <p:bldP spid="28919" grpId="0" animBg="1"/>
      <p:bldP spid="28920" grpId="0" animBg="1"/>
      <p:bldP spid="28921" grpId="0" animBg="1"/>
      <p:bldP spid="28922" grpId="0" animBg="1"/>
      <p:bldP spid="28923" grpId="0" animBg="1"/>
      <p:bldP spid="28927" grpId="0" animBg="1"/>
      <p:bldP spid="28929" grpId="0" animBg="1"/>
      <p:bldP spid="28930" grpId="0" animBg="1"/>
      <p:bldP spid="28931" grpId="0" animBg="1"/>
      <p:bldP spid="28932" grpId="0" animBg="1"/>
      <p:bldP spid="28933" grpId="0" animBg="1"/>
      <p:bldP spid="28934" grpId="0" animBg="1"/>
      <p:bldP spid="28935" grpId="0" animBg="1"/>
      <p:bldP spid="28937" grpId="0" animBg="1"/>
      <p:bldP spid="28938" grpId="0" animBg="1"/>
      <p:bldP spid="28939" grpId="0" animBg="1"/>
      <p:bldP spid="28940" grpId="0" animBg="1"/>
      <p:bldP spid="28941" grpId="0" animBg="1"/>
      <p:bldP spid="28942" grpId="0" animBg="1"/>
      <p:bldP spid="28943" grpId="0" animBg="1"/>
      <p:bldP spid="28944" grpId="0" animBg="1"/>
      <p:bldP spid="28945" grpId="0" animBg="1"/>
      <p:bldP spid="28946" grpId="0" animBg="1"/>
      <p:bldP spid="28951" grpId="0" animBg="1"/>
      <p:bldP spid="28955" grpId="0" animBg="1"/>
      <p:bldP spid="28956" grpId="0" animBg="1"/>
      <p:bldP spid="28957" grpId="0" animBg="1"/>
      <p:bldP spid="28962" grpId="0" animBg="1"/>
      <p:bldP spid="28963" grpId="0" animBg="1"/>
      <p:bldP spid="28965" grpId="0" animBg="1"/>
      <p:bldP spid="28966" grpId="0" animBg="1"/>
      <p:bldP spid="28967" grpId="0" animBg="1"/>
      <p:bldP spid="28968" grpId="0" animBg="1"/>
      <p:bldP spid="28969" grpId="0"/>
      <p:bldP spid="28969" grpId="1"/>
      <p:bldP spid="28970" grpId="0" animBg="1"/>
      <p:bldP spid="28970" grpId="1" animBg="1"/>
      <p:bldP spid="28971" grpId="0" animBg="1"/>
      <p:bldP spid="28971" grpId="1" animBg="1"/>
      <p:bldP spid="28972" grpId="0" animBg="1"/>
      <p:bldP spid="28972" grpId="1" animBg="1"/>
      <p:bldP spid="28974" grpId="0" animBg="1"/>
      <p:bldP spid="28974" grpId="1" animBg="1"/>
      <p:bldP spid="28975" grpId="0"/>
      <p:bldP spid="28975" grpId="1"/>
      <p:bldP spid="28976" grpId="0" animBg="1"/>
      <p:bldP spid="28976" grpId="1" animBg="1"/>
      <p:bldP spid="28977" grpId="0"/>
      <p:bldP spid="28977" grpId="1"/>
      <p:bldP spid="28978" grpId="0"/>
      <p:bldP spid="2897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2400" y="438150"/>
            <a:ext cx="3375025" cy="245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807" name="Line 111"/>
          <p:cNvSpPr>
            <a:spLocks noChangeShapeType="1"/>
          </p:cNvSpPr>
          <p:nvPr/>
        </p:nvSpPr>
        <p:spPr bwMode="auto">
          <a:xfrm flipH="1" flipV="1">
            <a:off x="473075" y="3938588"/>
            <a:ext cx="4730750" cy="261143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08" name="Line 112"/>
          <p:cNvSpPr>
            <a:spLocks noChangeShapeType="1"/>
          </p:cNvSpPr>
          <p:nvPr/>
        </p:nvSpPr>
        <p:spPr bwMode="auto">
          <a:xfrm flipV="1">
            <a:off x="2332038" y="3251200"/>
            <a:ext cx="0" cy="32924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09" name="Line 113"/>
          <p:cNvSpPr>
            <a:spLocks noChangeShapeType="1"/>
          </p:cNvSpPr>
          <p:nvPr/>
        </p:nvSpPr>
        <p:spPr bwMode="auto">
          <a:xfrm flipH="1" flipV="1">
            <a:off x="4094163" y="3257550"/>
            <a:ext cx="3175" cy="32893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10" name="Line 114"/>
          <p:cNvSpPr>
            <a:spLocks noChangeShapeType="1"/>
          </p:cNvSpPr>
          <p:nvPr/>
        </p:nvSpPr>
        <p:spPr bwMode="auto">
          <a:xfrm flipV="1">
            <a:off x="460375" y="3263900"/>
            <a:ext cx="4067175" cy="2255838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11" name="Line 115"/>
          <p:cNvSpPr>
            <a:spLocks noChangeShapeType="1"/>
          </p:cNvSpPr>
          <p:nvPr/>
        </p:nvSpPr>
        <p:spPr bwMode="auto">
          <a:xfrm flipV="1">
            <a:off x="1230313" y="4365625"/>
            <a:ext cx="3960812" cy="2185988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12" name="Line 116"/>
          <p:cNvSpPr>
            <a:spLocks noChangeShapeType="1"/>
          </p:cNvSpPr>
          <p:nvPr/>
        </p:nvSpPr>
        <p:spPr bwMode="auto">
          <a:xfrm flipV="1">
            <a:off x="1670050" y="4603750"/>
            <a:ext cx="3525838" cy="19431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13" name="Line 117"/>
          <p:cNvSpPr>
            <a:spLocks noChangeShapeType="1"/>
          </p:cNvSpPr>
          <p:nvPr/>
        </p:nvSpPr>
        <p:spPr bwMode="auto">
          <a:xfrm flipH="1" flipV="1">
            <a:off x="4537075" y="3254375"/>
            <a:ext cx="1588" cy="3290888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14" name="Line 118"/>
          <p:cNvSpPr>
            <a:spLocks noChangeShapeType="1"/>
          </p:cNvSpPr>
          <p:nvPr/>
        </p:nvSpPr>
        <p:spPr bwMode="auto">
          <a:xfrm flipV="1">
            <a:off x="2555875" y="3255963"/>
            <a:ext cx="4763" cy="32861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15" name="Line 119"/>
          <p:cNvSpPr>
            <a:spLocks noChangeShapeType="1"/>
          </p:cNvSpPr>
          <p:nvPr/>
        </p:nvSpPr>
        <p:spPr bwMode="auto">
          <a:xfrm flipV="1">
            <a:off x="3221038" y="3260725"/>
            <a:ext cx="6350" cy="32861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16" name="Line 120"/>
          <p:cNvSpPr>
            <a:spLocks noChangeShapeType="1"/>
          </p:cNvSpPr>
          <p:nvPr/>
        </p:nvSpPr>
        <p:spPr bwMode="auto">
          <a:xfrm flipV="1">
            <a:off x="3435350" y="3262313"/>
            <a:ext cx="4763" cy="329088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17" name="Line 121"/>
          <p:cNvSpPr>
            <a:spLocks noChangeShapeType="1"/>
          </p:cNvSpPr>
          <p:nvPr/>
        </p:nvSpPr>
        <p:spPr bwMode="auto">
          <a:xfrm flipH="1" flipV="1">
            <a:off x="4316413" y="3257550"/>
            <a:ext cx="9525" cy="32988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18" name="Rectangle 122"/>
          <p:cNvSpPr>
            <a:spLocks noChangeArrowheads="1"/>
          </p:cNvSpPr>
          <p:nvPr/>
        </p:nvSpPr>
        <p:spPr bwMode="auto">
          <a:xfrm>
            <a:off x="463550" y="3255963"/>
            <a:ext cx="4738688" cy="3295650"/>
          </a:xfrm>
          <a:prstGeom prst="rect">
            <a:avLst/>
          </a:prstGeom>
          <a:noFill/>
          <a:ln w="9525">
            <a:solidFill>
              <a:srgbClr val="C8C8C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29819" name="Line 123"/>
          <p:cNvSpPr>
            <a:spLocks noChangeShapeType="1"/>
          </p:cNvSpPr>
          <p:nvPr/>
        </p:nvSpPr>
        <p:spPr bwMode="auto">
          <a:xfrm flipH="1" flipV="1">
            <a:off x="458788" y="4664075"/>
            <a:ext cx="3408362" cy="18827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20" name="Line 124"/>
          <p:cNvSpPr>
            <a:spLocks noChangeShapeType="1"/>
          </p:cNvSpPr>
          <p:nvPr/>
        </p:nvSpPr>
        <p:spPr bwMode="auto">
          <a:xfrm flipH="1" flipV="1">
            <a:off x="468313" y="4186238"/>
            <a:ext cx="4287837" cy="23653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21" name="Line 125"/>
          <p:cNvSpPr>
            <a:spLocks noChangeShapeType="1"/>
          </p:cNvSpPr>
          <p:nvPr/>
        </p:nvSpPr>
        <p:spPr bwMode="auto">
          <a:xfrm flipH="1" flipV="1">
            <a:off x="569913" y="3252788"/>
            <a:ext cx="4619625" cy="25781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22" name="Line 126"/>
          <p:cNvSpPr>
            <a:spLocks noChangeShapeType="1"/>
          </p:cNvSpPr>
          <p:nvPr/>
        </p:nvSpPr>
        <p:spPr bwMode="auto">
          <a:xfrm flipV="1">
            <a:off x="460375" y="3616325"/>
            <a:ext cx="4738688" cy="2614613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23" name="Line 127"/>
          <p:cNvSpPr>
            <a:spLocks noChangeShapeType="1"/>
          </p:cNvSpPr>
          <p:nvPr/>
        </p:nvSpPr>
        <p:spPr bwMode="auto">
          <a:xfrm flipV="1">
            <a:off x="3433763" y="5592763"/>
            <a:ext cx="1760537" cy="96043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24" name="Line 128"/>
          <p:cNvSpPr>
            <a:spLocks noChangeShapeType="1"/>
          </p:cNvSpPr>
          <p:nvPr/>
        </p:nvSpPr>
        <p:spPr bwMode="auto">
          <a:xfrm flipV="1">
            <a:off x="4748213" y="3259138"/>
            <a:ext cx="19050" cy="3287712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25" name="Line 129"/>
          <p:cNvSpPr>
            <a:spLocks noChangeShapeType="1"/>
          </p:cNvSpPr>
          <p:nvPr/>
        </p:nvSpPr>
        <p:spPr bwMode="auto">
          <a:xfrm flipV="1">
            <a:off x="4979988" y="3259138"/>
            <a:ext cx="9525" cy="329088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26" name="Line 130"/>
          <p:cNvSpPr>
            <a:spLocks noChangeShapeType="1"/>
          </p:cNvSpPr>
          <p:nvPr/>
        </p:nvSpPr>
        <p:spPr bwMode="auto">
          <a:xfrm flipH="1" flipV="1">
            <a:off x="5197475" y="3254375"/>
            <a:ext cx="1588" cy="32861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27" name="Line 131"/>
          <p:cNvSpPr>
            <a:spLocks noChangeShapeType="1"/>
          </p:cNvSpPr>
          <p:nvPr/>
        </p:nvSpPr>
        <p:spPr bwMode="auto">
          <a:xfrm flipH="1" flipV="1">
            <a:off x="1890713" y="3259138"/>
            <a:ext cx="3314700" cy="1833562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28" name="Line 132"/>
          <p:cNvSpPr>
            <a:spLocks noChangeShapeType="1"/>
          </p:cNvSpPr>
          <p:nvPr/>
        </p:nvSpPr>
        <p:spPr bwMode="auto">
          <a:xfrm flipH="1" flipV="1">
            <a:off x="2333625" y="3252788"/>
            <a:ext cx="2859088" cy="158908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29" name="Line 133"/>
          <p:cNvSpPr>
            <a:spLocks noChangeShapeType="1"/>
          </p:cNvSpPr>
          <p:nvPr/>
        </p:nvSpPr>
        <p:spPr bwMode="auto">
          <a:xfrm flipV="1">
            <a:off x="3865563" y="5830888"/>
            <a:ext cx="1327150" cy="7175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30" name="Line 134"/>
          <p:cNvSpPr>
            <a:spLocks noChangeShapeType="1"/>
          </p:cNvSpPr>
          <p:nvPr/>
        </p:nvSpPr>
        <p:spPr bwMode="auto">
          <a:xfrm flipV="1">
            <a:off x="4749800" y="6310313"/>
            <a:ext cx="450850" cy="23653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31" name="Line 135"/>
          <p:cNvSpPr>
            <a:spLocks noChangeShapeType="1"/>
          </p:cNvSpPr>
          <p:nvPr/>
        </p:nvSpPr>
        <p:spPr bwMode="auto">
          <a:xfrm flipV="1">
            <a:off x="458788" y="3871913"/>
            <a:ext cx="4740275" cy="26066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32" name="Line 136"/>
          <p:cNvSpPr>
            <a:spLocks noChangeShapeType="1"/>
          </p:cNvSpPr>
          <p:nvPr/>
        </p:nvSpPr>
        <p:spPr bwMode="auto">
          <a:xfrm flipV="1">
            <a:off x="461963" y="3252788"/>
            <a:ext cx="4524375" cy="25019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33" name="Line 137"/>
          <p:cNvSpPr>
            <a:spLocks noChangeShapeType="1"/>
          </p:cNvSpPr>
          <p:nvPr/>
        </p:nvSpPr>
        <p:spPr bwMode="auto">
          <a:xfrm flipH="1" flipV="1">
            <a:off x="2768600" y="3255963"/>
            <a:ext cx="2425700" cy="13430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34" name="Line 138"/>
          <p:cNvSpPr>
            <a:spLocks noChangeShapeType="1"/>
          </p:cNvSpPr>
          <p:nvPr/>
        </p:nvSpPr>
        <p:spPr bwMode="auto">
          <a:xfrm flipH="1" flipV="1">
            <a:off x="3651250" y="3254375"/>
            <a:ext cx="1544638" cy="842963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35" name="Line 139"/>
          <p:cNvSpPr>
            <a:spLocks noChangeShapeType="1"/>
          </p:cNvSpPr>
          <p:nvPr/>
        </p:nvSpPr>
        <p:spPr bwMode="auto">
          <a:xfrm flipH="1" flipV="1">
            <a:off x="4533900" y="3254375"/>
            <a:ext cx="671513" cy="3587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36" name="Line 140"/>
          <p:cNvSpPr>
            <a:spLocks noChangeShapeType="1"/>
          </p:cNvSpPr>
          <p:nvPr/>
        </p:nvSpPr>
        <p:spPr bwMode="auto">
          <a:xfrm flipH="1" flipV="1">
            <a:off x="4987925" y="3259138"/>
            <a:ext cx="207963" cy="11588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37" name="Line 141"/>
          <p:cNvSpPr>
            <a:spLocks noChangeShapeType="1"/>
          </p:cNvSpPr>
          <p:nvPr/>
        </p:nvSpPr>
        <p:spPr bwMode="auto">
          <a:xfrm flipH="1" flipV="1">
            <a:off x="460375" y="5145088"/>
            <a:ext cx="2530475" cy="14001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38" name="Line 142"/>
          <p:cNvSpPr>
            <a:spLocks noChangeShapeType="1"/>
          </p:cNvSpPr>
          <p:nvPr/>
        </p:nvSpPr>
        <p:spPr bwMode="auto">
          <a:xfrm flipH="1" flipV="1">
            <a:off x="2105025" y="3259138"/>
            <a:ext cx="14288" cy="32924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39" name="Line 143"/>
          <p:cNvSpPr>
            <a:spLocks noChangeShapeType="1"/>
          </p:cNvSpPr>
          <p:nvPr/>
        </p:nvSpPr>
        <p:spPr bwMode="auto">
          <a:xfrm flipV="1">
            <a:off x="1673225" y="3265488"/>
            <a:ext cx="0" cy="32797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40" name="Line 144"/>
          <p:cNvSpPr>
            <a:spLocks noChangeShapeType="1"/>
          </p:cNvSpPr>
          <p:nvPr/>
        </p:nvSpPr>
        <p:spPr bwMode="auto">
          <a:xfrm flipH="1" flipV="1">
            <a:off x="1223963" y="3259138"/>
            <a:ext cx="9525" cy="3287712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41" name="Line 145"/>
          <p:cNvSpPr>
            <a:spLocks noChangeShapeType="1"/>
          </p:cNvSpPr>
          <p:nvPr/>
        </p:nvSpPr>
        <p:spPr bwMode="auto">
          <a:xfrm flipV="1">
            <a:off x="785813" y="3255963"/>
            <a:ext cx="15875" cy="32924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42" name="Line 146"/>
          <p:cNvSpPr>
            <a:spLocks noChangeShapeType="1"/>
          </p:cNvSpPr>
          <p:nvPr/>
        </p:nvSpPr>
        <p:spPr bwMode="auto">
          <a:xfrm flipH="1" flipV="1">
            <a:off x="460375" y="5867400"/>
            <a:ext cx="1209675" cy="6762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43" name="Line 147"/>
          <p:cNvSpPr>
            <a:spLocks noChangeShapeType="1"/>
          </p:cNvSpPr>
          <p:nvPr/>
        </p:nvSpPr>
        <p:spPr bwMode="auto">
          <a:xfrm flipH="1" flipV="1">
            <a:off x="466725" y="6099175"/>
            <a:ext cx="768350" cy="4540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44" name="Line 148"/>
          <p:cNvSpPr>
            <a:spLocks noChangeShapeType="1"/>
          </p:cNvSpPr>
          <p:nvPr/>
        </p:nvSpPr>
        <p:spPr bwMode="auto">
          <a:xfrm flipV="1">
            <a:off x="468313" y="3251200"/>
            <a:ext cx="3632200" cy="20034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45" name="Line 149"/>
          <p:cNvSpPr>
            <a:spLocks noChangeShapeType="1"/>
          </p:cNvSpPr>
          <p:nvPr/>
        </p:nvSpPr>
        <p:spPr bwMode="auto">
          <a:xfrm flipV="1">
            <a:off x="465138" y="3259138"/>
            <a:ext cx="2755900" cy="15303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46" name="Line 150"/>
          <p:cNvSpPr>
            <a:spLocks noChangeShapeType="1"/>
          </p:cNvSpPr>
          <p:nvPr/>
        </p:nvSpPr>
        <p:spPr bwMode="auto">
          <a:xfrm flipV="1">
            <a:off x="461963" y="3252788"/>
            <a:ext cx="2298700" cy="1287462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47" name="Line 151"/>
          <p:cNvSpPr>
            <a:spLocks noChangeShapeType="1"/>
          </p:cNvSpPr>
          <p:nvPr/>
        </p:nvSpPr>
        <p:spPr bwMode="auto">
          <a:xfrm flipV="1">
            <a:off x="469900" y="3254375"/>
            <a:ext cx="1423988" cy="785813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48" name="Line 152"/>
          <p:cNvSpPr>
            <a:spLocks noChangeShapeType="1"/>
          </p:cNvSpPr>
          <p:nvPr/>
        </p:nvSpPr>
        <p:spPr bwMode="auto">
          <a:xfrm flipV="1">
            <a:off x="468313" y="3249613"/>
            <a:ext cx="546100" cy="30003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49" name="Line 153"/>
          <p:cNvSpPr>
            <a:spLocks noChangeShapeType="1"/>
          </p:cNvSpPr>
          <p:nvPr/>
        </p:nvSpPr>
        <p:spPr bwMode="auto">
          <a:xfrm flipH="1" flipV="1">
            <a:off x="3873500" y="3255963"/>
            <a:ext cx="3175" cy="32956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50" name="Line 154"/>
          <p:cNvSpPr>
            <a:spLocks noChangeShapeType="1"/>
          </p:cNvSpPr>
          <p:nvPr/>
        </p:nvSpPr>
        <p:spPr bwMode="auto">
          <a:xfrm flipH="1" flipV="1">
            <a:off x="3654425" y="3254375"/>
            <a:ext cx="1588" cy="3290888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51" name="Line 155"/>
          <p:cNvSpPr>
            <a:spLocks noChangeShapeType="1"/>
          </p:cNvSpPr>
          <p:nvPr/>
        </p:nvSpPr>
        <p:spPr bwMode="auto">
          <a:xfrm flipV="1">
            <a:off x="2994025" y="3255963"/>
            <a:ext cx="6350" cy="32861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52" name="Line 156"/>
          <p:cNvSpPr>
            <a:spLocks noChangeShapeType="1"/>
          </p:cNvSpPr>
          <p:nvPr/>
        </p:nvSpPr>
        <p:spPr bwMode="auto">
          <a:xfrm flipH="1" flipV="1">
            <a:off x="2767013" y="3252788"/>
            <a:ext cx="9525" cy="33051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53" name="Line 157"/>
          <p:cNvSpPr>
            <a:spLocks noChangeShapeType="1"/>
          </p:cNvSpPr>
          <p:nvPr/>
        </p:nvSpPr>
        <p:spPr bwMode="auto">
          <a:xfrm flipH="1" flipV="1">
            <a:off x="1892300" y="3255963"/>
            <a:ext cx="6350" cy="32924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54" name="Line 158"/>
          <p:cNvSpPr>
            <a:spLocks noChangeShapeType="1"/>
          </p:cNvSpPr>
          <p:nvPr/>
        </p:nvSpPr>
        <p:spPr bwMode="auto">
          <a:xfrm flipH="1" flipV="1">
            <a:off x="1449388" y="3249613"/>
            <a:ext cx="6350" cy="32988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55" name="Line 159"/>
          <p:cNvSpPr>
            <a:spLocks noChangeShapeType="1"/>
          </p:cNvSpPr>
          <p:nvPr/>
        </p:nvSpPr>
        <p:spPr bwMode="auto">
          <a:xfrm flipH="1" flipV="1">
            <a:off x="1011238" y="3252788"/>
            <a:ext cx="6350" cy="32924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56" name="Line 160"/>
          <p:cNvSpPr>
            <a:spLocks noChangeShapeType="1"/>
          </p:cNvSpPr>
          <p:nvPr/>
        </p:nvSpPr>
        <p:spPr bwMode="auto">
          <a:xfrm flipV="1">
            <a:off x="569913" y="3254375"/>
            <a:ext cx="0" cy="32988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57" name="Line 161"/>
          <p:cNvSpPr>
            <a:spLocks noChangeShapeType="1"/>
          </p:cNvSpPr>
          <p:nvPr/>
        </p:nvSpPr>
        <p:spPr bwMode="auto">
          <a:xfrm flipV="1">
            <a:off x="4324350" y="6083300"/>
            <a:ext cx="869950" cy="4667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58" name="Line 162"/>
          <p:cNvSpPr>
            <a:spLocks noChangeShapeType="1"/>
          </p:cNvSpPr>
          <p:nvPr/>
        </p:nvSpPr>
        <p:spPr bwMode="auto">
          <a:xfrm flipV="1">
            <a:off x="2989263" y="5341938"/>
            <a:ext cx="2203450" cy="1204912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59" name="Line 163"/>
          <p:cNvSpPr>
            <a:spLocks noChangeShapeType="1"/>
          </p:cNvSpPr>
          <p:nvPr/>
        </p:nvSpPr>
        <p:spPr bwMode="auto">
          <a:xfrm flipH="1" flipV="1">
            <a:off x="463550" y="4416425"/>
            <a:ext cx="3862388" cy="21336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60" name="Line 164"/>
          <p:cNvSpPr>
            <a:spLocks noChangeShapeType="1"/>
          </p:cNvSpPr>
          <p:nvPr/>
        </p:nvSpPr>
        <p:spPr bwMode="auto">
          <a:xfrm flipH="1" flipV="1">
            <a:off x="463550" y="4894263"/>
            <a:ext cx="2970213" cy="16541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61" name="Line 165"/>
          <p:cNvSpPr>
            <a:spLocks noChangeShapeType="1"/>
          </p:cNvSpPr>
          <p:nvPr/>
        </p:nvSpPr>
        <p:spPr bwMode="auto">
          <a:xfrm flipV="1">
            <a:off x="2547938" y="5100638"/>
            <a:ext cx="2649537" cy="14541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62" name="Line 166"/>
          <p:cNvSpPr>
            <a:spLocks noChangeShapeType="1"/>
          </p:cNvSpPr>
          <p:nvPr/>
        </p:nvSpPr>
        <p:spPr bwMode="auto">
          <a:xfrm flipV="1">
            <a:off x="2112963" y="4843463"/>
            <a:ext cx="3087687" cy="17081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63" name="Line 167"/>
          <p:cNvSpPr>
            <a:spLocks noChangeShapeType="1"/>
          </p:cNvSpPr>
          <p:nvPr/>
        </p:nvSpPr>
        <p:spPr bwMode="auto">
          <a:xfrm flipH="1" flipV="1">
            <a:off x="458788" y="3421063"/>
            <a:ext cx="4730750" cy="26511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64" name="Line 168"/>
          <p:cNvSpPr>
            <a:spLocks noChangeShapeType="1"/>
          </p:cNvSpPr>
          <p:nvPr/>
        </p:nvSpPr>
        <p:spPr bwMode="auto">
          <a:xfrm flipH="1" flipV="1">
            <a:off x="465138" y="3678238"/>
            <a:ext cx="4730750" cy="26289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65" name="Line 169"/>
          <p:cNvSpPr>
            <a:spLocks noChangeShapeType="1"/>
          </p:cNvSpPr>
          <p:nvPr/>
        </p:nvSpPr>
        <p:spPr bwMode="auto">
          <a:xfrm flipH="1" flipV="1">
            <a:off x="1009650" y="3251200"/>
            <a:ext cx="4181475" cy="23336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66" name="Line 170"/>
          <p:cNvSpPr>
            <a:spLocks noChangeShapeType="1"/>
          </p:cNvSpPr>
          <p:nvPr/>
        </p:nvSpPr>
        <p:spPr bwMode="auto">
          <a:xfrm flipH="1" flipV="1">
            <a:off x="1449388" y="3255963"/>
            <a:ext cx="3743325" cy="20701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67" name="Line 171"/>
          <p:cNvSpPr>
            <a:spLocks noChangeShapeType="1"/>
          </p:cNvSpPr>
          <p:nvPr/>
        </p:nvSpPr>
        <p:spPr bwMode="auto">
          <a:xfrm flipH="1" flipV="1">
            <a:off x="3224213" y="3257550"/>
            <a:ext cx="1971675" cy="11017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68" name="Line 172"/>
          <p:cNvSpPr>
            <a:spLocks noChangeShapeType="1"/>
          </p:cNvSpPr>
          <p:nvPr/>
        </p:nvSpPr>
        <p:spPr bwMode="auto">
          <a:xfrm flipH="1" flipV="1">
            <a:off x="4090988" y="3259138"/>
            <a:ext cx="1112837" cy="59213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69" name="Line 173"/>
          <p:cNvSpPr>
            <a:spLocks noChangeShapeType="1"/>
          </p:cNvSpPr>
          <p:nvPr/>
        </p:nvSpPr>
        <p:spPr bwMode="auto">
          <a:xfrm flipH="1" flipV="1">
            <a:off x="463550" y="5407025"/>
            <a:ext cx="2092325" cy="11430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70" name="Line 174"/>
          <p:cNvSpPr>
            <a:spLocks noChangeShapeType="1"/>
          </p:cNvSpPr>
          <p:nvPr/>
        </p:nvSpPr>
        <p:spPr bwMode="auto">
          <a:xfrm flipH="1" flipV="1">
            <a:off x="469900" y="5637213"/>
            <a:ext cx="1647825" cy="9048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71" name="Line 175"/>
          <p:cNvSpPr>
            <a:spLocks noChangeShapeType="1"/>
          </p:cNvSpPr>
          <p:nvPr/>
        </p:nvSpPr>
        <p:spPr bwMode="auto">
          <a:xfrm flipH="1" flipV="1">
            <a:off x="461963" y="6364288"/>
            <a:ext cx="323850" cy="1841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72" name="Line 176"/>
          <p:cNvSpPr>
            <a:spLocks noChangeShapeType="1"/>
          </p:cNvSpPr>
          <p:nvPr/>
        </p:nvSpPr>
        <p:spPr bwMode="auto">
          <a:xfrm flipV="1">
            <a:off x="777875" y="4108450"/>
            <a:ext cx="4419600" cy="24447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73" name="Line 177"/>
          <p:cNvSpPr>
            <a:spLocks noChangeShapeType="1"/>
          </p:cNvSpPr>
          <p:nvPr/>
        </p:nvSpPr>
        <p:spPr bwMode="auto">
          <a:xfrm flipV="1">
            <a:off x="458788" y="3367088"/>
            <a:ext cx="4740275" cy="26320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74" name="Line 178"/>
          <p:cNvSpPr>
            <a:spLocks noChangeShapeType="1"/>
          </p:cNvSpPr>
          <p:nvPr/>
        </p:nvSpPr>
        <p:spPr bwMode="auto">
          <a:xfrm flipV="1">
            <a:off x="469900" y="3255963"/>
            <a:ext cx="3184525" cy="17589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75" name="Line 179"/>
          <p:cNvSpPr>
            <a:spLocks noChangeShapeType="1"/>
          </p:cNvSpPr>
          <p:nvPr/>
        </p:nvSpPr>
        <p:spPr bwMode="auto">
          <a:xfrm flipV="1">
            <a:off x="463550" y="3251200"/>
            <a:ext cx="1873250" cy="1049338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76" name="Line 180"/>
          <p:cNvSpPr>
            <a:spLocks noChangeShapeType="1"/>
          </p:cNvSpPr>
          <p:nvPr/>
        </p:nvSpPr>
        <p:spPr bwMode="auto">
          <a:xfrm flipV="1">
            <a:off x="471488" y="3252788"/>
            <a:ext cx="973137" cy="54133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79" name="Freeform 183"/>
          <p:cNvSpPr>
            <a:spLocks/>
          </p:cNvSpPr>
          <p:nvPr/>
        </p:nvSpPr>
        <p:spPr bwMode="auto">
          <a:xfrm>
            <a:off x="1828800" y="5167313"/>
            <a:ext cx="1390650" cy="1262062"/>
          </a:xfrm>
          <a:custGeom>
            <a:avLst/>
            <a:gdLst>
              <a:gd name="T0" fmla="*/ 1390650 w 876"/>
              <a:gd name="T1" fmla="*/ 1262062 h 795"/>
              <a:gd name="T2" fmla="*/ 0 w 876"/>
              <a:gd name="T3" fmla="*/ 485775 h 795"/>
              <a:gd name="T4" fmla="*/ 0 w 876"/>
              <a:gd name="T5" fmla="*/ 0 h 795"/>
              <a:gd name="T6" fmla="*/ 1390650 w 876"/>
              <a:gd name="T7" fmla="*/ 771525 h 795"/>
              <a:gd name="T8" fmla="*/ 1390650 w 876"/>
              <a:gd name="T9" fmla="*/ 1262062 h 7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6"/>
              <a:gd name="T16" fmla="*/ 0 h 795"/>
              <a:gd name="T17" fmla="*/ 876 w 876"/>
              <a:gd name="T18" fmla="*/ 795 h 7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6" h="795">
                <a:moveTo>
                  <a:pt x="876" y="795"/>
                </a:moveTo>
                <a:lnTo>
                  <a:pt x="0" y="306"/>
                </a:lnTo>
                <a:lnTo>
                  <a:pt x="0" y="0"/>
                </a:lnTo>
                <a:lnTo>
                  <a:pt x="876" y="486"/>
                </a:lnTo>
                <a:lnTo>
                  <a:pt x="876" y="795"/>
                </a:lnTo>
                <a:close/>
              </a:path>
            </a:pathLst>
          </a:cu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80" name="Freeform 184"/>
          <p:cNvSpPr>
            <a:spLocks/>
          </p:cNvSpPr>
          <p:nvPr/>
        </p:nvSpPr>
        <p:spPr bwMode="auto">
          <a:xfrm>
            <a:off x="3219450" y="5548313"/>
            <a:ext cx="700088" cy="881062"/>
          </a:xfrm>
          <a:custGeom>
            <a:avLst/>
            <a:gdLst>
              <a:gd name="T0" fmla="*/ 0 w 441"/>
              <a:gd name="T1" fmla="*/ 881062 h 555"/>
              <a:gd name="T2" fmla="*/ 700088 w 441"/>
              <a:gd name="T3" fmla="*/ 495300 h 555"/>
              <a:gd name="T4" fmla="*/ 700088 w 441"/>
              <a:gd name="T5" fmla="*/ 0 h 555"/>
              <a:gd name="T6" fmla="*/ 0 w 441"/>
              <a:gd name="T7" fmla="*/ 385762 h 555"/>
              <a:gd name="T8" fmla="*/ 0 w 441"/>
              <a:gd name="T9" fmla="*/ 881062 h 5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1"/>
              <a:gd name="T16" fmla="*/ 0 h 555"/>
              <a:gd name="T17" fmla="*/ 441 w 441"/>
              <a:gd name="T18" fmla="*/ 555 h 5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1" h="555">
                <a:moveTo>
                  <a:pt x="0" y="555"/>
                </a:moveTo>
                <a:lnTo>
                  <a:pt x="441" y="312"/>
                </a:lnTo>
                <a:lnTo>
                  <a:pt x="441" y="0"/>
                </a:lnTo>
                <a:lnTo>
                  <a:pt x="0" y="243"/>
                </a:lnTo>
                <a:lnTo>
                  <a:pt x="0" y="555"/>
                </a:lnTo>
                <a:close/>
              </a:path>
            </a:pathLst>
          </a:cu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81" name="Freeform 185"/>
          <p:cNvSpPr>
            <a:spLocks/>
          </p:cNvSpPr>
          <p:nvPr/>
        </p:nvSpPr>
        <p:spPr bwMode="auto">
          <a:xfrm>
            <a:off x="1828800" y="4772025"/>
            <a:ext cx="2090738" cy="1162050"/>
          </a:xfrm>
          <a:custGeom>
            <a:avLst/>
            <a:gdLst>
              <a:gd name="T0" fmla="*/ 0 w 1317"/>
              <a:gd name="T1" fmla="*/ 395287 h 732"/>
              <a:gd name="T2" fmla="*/ 1385888 w 1317"/>
              <a:gd name="T3" fmla="*/ 1162050 h 732"/>
              <a:gd name="T4" fmla="*/ 2090738 w 1317"/>
              <a:gd name="T5" fmla="*/ 776287 h 732"/>
              <a:gd name="T6" fmla="*/ 690563 w 1317"/>
              <a:gd name="T7" fmla="*/ 0 h 732"/>
              <a:gd name="T8" fmla="*/ 0 w 1317"/>
              <a:gd name="T9" fmla="*/ 395287 h 7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17"/>
              <a:gd name="T16" fmla="*/ 0 h 732"/>
              <a:gd name="T17" fmla="*/ 1317 w 1317"/>
              <a:gd name="T18" fmla="*/ 732 h 7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17" h="732">
                <a:moveTo>
                  <a:pt x="0" y="249"/>
                </a:moveTo>
                <a:lnTo>
                  <a:pt x="873" y="732"/>
                </a:lnTo>
                <a:lnTo>
                  <a:pt x="1317" y="489"/>
                </a:lnTo>
                <a:lnTo>
                  <a:pt x="435" y="0"/>
                </a:lnTo>
                <a:lnTo>
                  <a:pt x="0" y="249"/>
                </a:lnTo>
                <a:close/>
              </a:path>
            </a:pathLst>
          </a:cu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82" name="Freeform 186"/>
          <p:cNvSpPr>
            <a:spLocks/>
          </p:cNvSpPr>
          <p:nvPr/>
        </p:nvSpPr>
        <p:spPr bwMode="auto">
          <a:xfrm>
            <a:off x="2519363" y="5057775"/>
            <a:ext cx="695325" cy="866775"/>
          </a:xfrm>
          <a:custGeom>
            <a:avLst/>
            <a:gdLst>
              <a:gd name="T0" fmla="*/ 695325 w 444"/>
              <a:gd name="T1" fmla="*/ 866775 h 546"/>
              <a:gd name="T2" fmla="*/ 695325 w 444"/>
              <a:gd name="T3" fmla="*/ 390525 h 546"/>
              <a:gd name="T4" fmla="*/ 0 w 444"/>
              <a:gd name="T5" fmla="*/ 0 h 546"/>
              <a:gd name="T6" fmla="*/ 0 w 444"/>
              <a:gd name="T7" fmla="*/ 485775 h 546"/>
              <a:gd name="T8" fmla="*/ 695325 w 444"/>
              <a:gd name="T9" fmla="*/ 866775 h 5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4"/>
              <a:gd name="T16" fmla="*/ 0 h 546"/>
              <a:gd name="T17" fmla="*/ 444 w 444"/>
              <a:gd name="T18" fmla="*/ 546 h 5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4" h="546">
                <a:moveTo>
                  <a:pt x="444" y="546"/>
                </a:moveTo>
                <a:lnTo>
                  <a:pt x="444" y="246"/>
                </a:lnTo>
                <a:lnTo>
                  <a:pt x="0" y="0"/>
                </a:lnTo>
                <a:lnTo>
                  <a:pt x="0" y="306"/>
                </a:lnTo>
                <a:lnTo>
                  <a:pt x="444" y="546"/>
                </a:lnTo>
                <a:close/>
              </a:path>
            </a:pathLst>
          </a:cu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83" name="Freeform 187"/>
          <p:cNvSpPr>
            <a:spLocks/>
          </p:cNvSpPr>
          <p:nvPr/>
        </p:nvSpPr>
        <p:spPr bwMode="auto">
          <a:xfrm>
            <a:off x="3214688" y="4672013"/>
            <a:ext cx="1423987" cy="1252537"/>
          </a:xfrm>
          <a:custGeom>
            <a:avLst/>
            <a:gdLst>
              <a:gd name="T0" fmla="*/ 0 w 870"/>
              <a:gd name="T1" fmla="*/ 1252537 h 783"/>
              <a:gd name="T2" fmla="*/ 1423987 w 870"/>
              <a:gd name="T3" fmla="*/ 484698 h 783"/>
              <a:gd name="T4" fmla="*/ 1423987 w 870"/>
              <a:gd name="T5" fmla="*/ 0 h 783"/>
              <a:gd name="T6" fmla="*/ 0 w 870"/>
              <a:gd name="T7" fmla="*/ 767839 h 783"/>
              <a:gd name="T8" fmla="*/ 0 w 870"/>
              <a:gd name="T9" fmla="*/ 1252537 h 7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0"/>
              <a:gd name="T16" fmla="*/ 0 h 783"/>
              <a:gd name="T17" fmla="*/ 870 w 870"/>
              <a:gd name="T18" fmla="*/ 783 h 78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0" h="783">
                <a:moveTo>
                  <a:pt x="0" y="783"/>
                </a:moveTo>
                <a:lnTo>
                  <a:pt x="870" y="303"/>
                </a:lnTo>
                <a:lnTo>
                  <a:pt x="870" y="0"/>
                </a:lnTo>
                <a:lnTo>
                  <a:pt x="0" y="480"/>
                </a:lnTo>
                <a:lnTo>
                  <a:pt x="0" y="783"/>
                </a:lnTo>
                <a:close/>
              </a:path>
            </a:pathLst>
          </a:cu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85" name="Freeform 189"/>
          <p:cNvSpPr>
            <a:spLocks/>
          </p:cNvSpPr>
          <p:nvPr/>
        </p:nvSpPr>
        <p:spPr bwMode="auto">
          <a:xfrm>
            <a:off x="1828800" y="4772025"/>
            <a:ext cx="690563" cy="881063"/>
          </a:xfrm>
          <a:custGeom>
            <a:avLst/>
            <a:gdLst>
              <a:gd name="T0" fmla="*/ 0 w 435"/>
              <a:gd name="T1" fmla="*/ 881063 h 555"/>
              <a:gd name="T2" fmla="*/ 690563 w 435"/>
              <a:gd name="T3" fmla="*/ 485775 h 555"/>
              <a:gd name="T4" fmla="*/ 690563 w 435"/>
              <a:gd name="T5" fmla="*/ 0 h 555"/>
              <a:gd name="T6" fmla="*/ 0 60000 65536"/>
              <a:gd name="T7" fmla="*/ 0 60000 65536"/>
              <a:gd name="T8" fmla="*/ 0 60000 65536"/>
              <a:gd name="T9" fmla="*/ 0 w 435"/>
              <a:gd name="T10" fmla="*/ 0 h 555"/>
              <a:gd name="T11" fmla="*/ 435 w 435"/>
              <a:gd name="T12" fmla="*/ 555 h 5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5" h="555">
                <a:moveTo>
                  <a:pt x="0" y="555"/>
                </a:moveTo>
                <a:lnTo>
                  <a:pt x="435" y="306"/>
                </a:lnTo>
                <a:lnTo>
                  <a:pt x="435" y="0"/>
                </a:lnTo>
              </a:path>
            </a:pathLst>
          </a:cu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89" name="Line 193"/>
          <p:cNvSpPr>
            <a:spLocks noChangeShapeType="1"/>
          </p:cNvSpPr>
          <p:nvPr/>
        </p:nvSpPr>
        <p:spPr bwMode="auto">
          <a:xfrm>
            <a:off x="2524125" y="5253038"/>
            <a:ext cx="1395413" cy="785812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90" name="Freeform 194"/>
          <p:cNvSpPr>
            <a:spLocks/>
          </p:cNvSpPr>
          <p:nvPr/>
        </p:nvSpPr>
        <p:spPr bwMode="auto">
          <a:xfrm>
            <a:off x="2519363" y="4276725"/>
            <a:ext cx="2109787" cy="1162050"/>
          </a:xfrm>
          <a:custGeom>
            <a:avLst/>
            <a:gdLst>
              <a:gd name="T0" fmla="*/ 0 w 1311"/>
              <a:gd name="T1" fmla="*/ 769918 h 729"/>
              <a:gd name="T2" fmla="*/ 704872 w 1311"/>
              <a:gd name="T3" fmla="*/ 1162050 h 729"/>
              <a:gd name="T4" fmla="*/ 2109787 w 1311"/>
              <a:gd name="T5" fmla="*/ 396914 h 729"/>
              <a:gd name="T6" fmla="*/ 1375948 w 1311"/>
              <a:gd name="T7" fmla="*/ 0 h 729"/>
              <a:gd name="T8" fmla="*/ 0 w 1311"/>
              <a:gd name="T9" fmla="*/ 769918 h 7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11"/>
              <a:gd name="T16" fmla="*/ 0 h 729"/>
              <a:gd name="T17" fmla="*/ 1311 w 1311"/>
              <a:gd name="T18" fmla="*/ 729 h 7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11" h="729">
                <a:moveTo>
                  <a:pt x="0" y="483"/>
                </a:moveTo>
                <a:lnTo>
                  <a:pt x="438" y="729"/>
                </a:lnTo>
                <a:lnTo>
                  <a:pt x="1311" y="249"/>
                </a:lnTo>
                <a:lnTo>
                  <a:pt x="855" y="0"/>
                </a:lnTo>
                <a:lnTo>
                  <a:pt x="0" y="483"/>
                </a:lnTo>
                <a:close/>
              </a:path>
            </a:pathLst>
          </a:cu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91" name="Freeform 195"/>
          <p:cNvSpPr>
            <a:spLocks/>
          </p:cNvSpPr>
          <p:nvPr/>
        </p:nvSpPr>
        <p:spPr bwMode="auto">
          <a:xfrm>
            <a:off x="2519363" y="4276725"/>
            <a:ext cx="2109787" cy="1257300"/>
          </a:xfrm>
          <a:custGeom>
            <a:avLst/>
            <a:gdLst>
              <a:gd name="T0" fmla="*/ 2109787 w 1314"/>
              <a:gd name="T1" fmla="*/ 881063 h 792"/>
              <a:gd name="T2" fmla="*/ 1372806 w 1314"/>
              <a:gd name="T3" fmla="*/ 476250 h 792"/>
              <a:gd name="T4" fmla="*/ 1372806 w 1314"/>
              <a:gd name="T5" fmla="*/ 0 h 792"/>
              <a:gd name="T6" fmla="*/ 1367990 w 1314"/>
              <a:gd name="T7" fmla="*/ 471488 h 792"/>
              <a:gd name="T8" fmla="*/ 0 w 1314"/>
              <a:gd name="T9" fmla="*/ 1257300 h 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14"/>
              <a:gd name="T16" fmla="*/ 0 h 792"/>
              <a:gd name="T17" fmla="*/ 1314 w 1314"/>
              <a:gd name="T18" fmla="*/ 792 h 7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14" h="792">
                <a:moveTo>
                  <a:pt x="1314" y="555"/>
                </a:moveTo>
                <a:lnTo>
                  <a:pt x="855" y="300"/>
                </a:lnTo>
                <a:lnTo>
                  <a:pt x="855" y="0"/>
                </a:lnTo>
                <a:lnTo>
                  <a:pt x="852" y="297"/>
                </a:lnTo>
                <a:lnTo>
                  <a:pt x="0" y="792"/>
                </a:lnTo>
              </a:path>
            </a:pathLst>
          </a:cu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93" name="Freeform 197"/>
          <p:cNvSpPr>
            <a:spLocks/>
          </p:cNvSpPr>
          <p:nvPr/>
        </p:nvSpPr>
        <p:spPr bwMode="auto">
          <a:xfrm>
            <a:off x="1824038" y="5162550"/>
            <a:ext cx="1395412" cy="1262063"/>
          </a:xfrm>
          <a:custGeom>
            <a:avLst/>
            <a:gdLst>
              <a:gd name="T0" fmla="*/ 0 w 879"/>
              <a:gd name="T1" fmla="*/ 0 h 795"/>
              <a:gd name="T2" fmla="*/ 0 w 879"/>
              <a:gd name="T3" fmla="*/ 490538 h 795"/>
              <a:gd name="T4" fmla="*/ 1395412 w 879"/>
              <a:gd name="T5" fmla="*/ 1262063 h 795"/>
              <a:gd name="T6" fmla="*/ 1390650 w 879"/>
              <a:gd name="T7" fmla="*/ 762000 h 795"/>
              <a:gd name="T8" fmla="*/ 0 w 879"/>
              <a:gd name="T9" fmla="*/ 0 h 7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9"/>
              <a:gd name="T16" fmla="*/ 0 h 795"/>
              <a:gd name="T17" fmla="*/ 879 w 879"/>
              <a:gd name="T18" fmla="*/ 795 h 7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9" h="795">
                <a:moveTo>
                  <a:pt x="0" y="0"/>
                </a:moveTo>
                <a:lnTo>
                  <a:pt x="0" y="309"/>
                </a:lnTo>
                <a:lnTo>
                  <a:pt x="879" y="795"/>
                </a:lnTo>
                <a:lnTo>
                  <a:pt x="876" y="480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94" name="Freeform 198"/>
          <p:cNvSpPr>
            <a:spLocks/>
          </p:cNvSpPr>
          <p:nvPr/>
        </p:nvSpPr>
        <p:spPr bwMode="auto">
          <a:xfrm>
            <a:off x="3214688" y="5543550"/>
            <a:ext cx="704850" cy="885825"/>
          </a:xfrm>
          <a:custGeom>
            <a:avLst/>
            <a:gdLst>
              <a:gd name="T0" fmla="*/ 0 w 444"/>
              <a:gd name="T1" fmla="*/ 390525 h 558"/>
              <a:gd name="T2" fmla="*/ 704850 w 444"/>
              <a:gd name="T3" fmla="*/ 0 h 558"/>
              <a:gd name="T4" fmla="*/ 704850 w 444"/>
              <a:gd name="T5" fmla="*/ 500062 h 558"/>
              <a:gd name="T6" fmla="*/ 4763 w 444"/>
              <a:gd name="T7" fmla="*/ 885825 h 558"/>
              <a:gd name="T8" fmla="*/ 0 60000 65536"/>
              <a:gd name="T9" fmla="*/ 0 60000 65536"/>
              <a:gd name="T10" fmla="*/ 0 60000 65536"/>
              <a:gd name="T11" fmla="*/ 0 60000 65536"/>
              <a:gd name="T12" fmla="*/ 0 w 444"/>
              <a:gd name="T13" fmla="*/ 0 h 558"/>
              <a:gd name="T14" fmla="*/ 444 w 444"/>
              <a:gd name="T15" fmla="*/ 558 h 5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4" h="558">
                <a:moveTo>
                  <a:pt x="0" y="246"/>
                </a:moveTo>
                <a:lnTo>
                  <a:pt x="444" y="0"/>
                </a:lnTo>
                <a:lnTo>
                  <a:pt x="444" y="315"/>
                </a:lnTo>
                <a:lnTo>
                  <a:pt x="3" y="558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95" name="Freeform 199"/>
          <p:cNvSpPr>
            <a:spLocks/>
          </p:cNvSpPr>
          <p:nvPr/>
        </p:nvSpPr>
        <p:spPr bwMode="auto">
          <a:xfrm>
            <a:off x="2514600" y="5053013"/>
            <a:ext cx="700088" cy="876300"/>
          </a:xfrm>
          <a:custGeom>
            <a:avLst/>
            <a:gdLst>
              <a:gd name="T0" fmla="*/ 0 w 441"/>
              <a:gd name="T1" fmla="*/ 490537 h 552"/>
              <a:gd name="T2" fmla="*/ 0 w 441"/>
              <a:gd name="T3" fmla="*/ 0 h 552"/>
              <a:gd name="T4" fmla="*/ 700088 w 441"/>
              <a:gd name="T5" fmla="*/ 395287 h 552"/>
              <a:gd name="T6" fmla="*/ 700088 w 441"/>
              <a:gd name="T7" fmla="*/ 876300 h 552"/>
              <a:gd name="T8" fmla="*/ 0 60000 65536"/>
              <a:gd name="T9" fmla="*/ 0 60000 65536"/>
              <a:gd name="T10" fmla="*/ 0 60000 65536"/>
              <a:gd name="T11" fmla="*/ 0 60000 65536"/>
              <a:gd name="T12" fmla="*/ 0 w 441"/>
              <a:gd name="T13" fmla="*/ 0 h 552"/>
              <a:gd name="T14" fmla="*/ 441 w 441"/>
              <a:gd name="T15" fmla="*/ 552 h 5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1" h="552">
                <a:moveTo>
                  <a:pt x="0" y="309"/>
                </a:moveTo>
                <a:lnTo>
                  <a:pt x="0" y="0"/>
                </a:lnTo>
                <a:lnTo>
                  <a:pt x="441" y="249"/>
                </a:lnTo>
                <a:lnTo>
                  <a:pt x="441" y="552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96" name="Freeform 200"/>
          <p:cNvSpPr>
            <a:spLocks/>
          </p:cNvSpPr>
          <p:nvPr/>
        </p:nvSpPr>
        <p:spPr bwMode="auto">
          <a:xfrm>
            <a:off x="3214688" y="4662488"/>
            <a:ext cx="1419225" cy="881062"/>
          </a:xfrm>
          <a:custGeom>
            <a:avLst/>
            <a:gdLst>
              <a:gd name="T0" fmla="*/ 0 w 873"/>
              <a:gd name="T1" fmla="*/ 788061 h 540"/>
              <a:gd name="T2" fmla="*/ 1419225 w 873"/>
              <a:gd name="T3" fmla="*/ 0 h 540"/>
              <a:gd name="T4" fmla="*/ 1419225 w 873"/>
              <a:gd name="T5" fmla="*/ 504163 h 540"/>
              <a:gd name="T6" fmla="*/ 721805 w 873"/>
              <a:gd name="T7" fmla="*/ 881062 h 540"/>
              <a:gd name="T8" fmla="*/ 0 60000 65536"/>
              <a:gd name="T9" fmla="*/ 0 60000 65536"/>
              <a:gd name="T10" fmla="*/ 0 60000 65536"/>
              <a:gd name="T11" fmla="*/ 0 60000 65536"/>
              <a:gd name="T12" fmla="*/ 0 w 873"/>
              <a:gd name="T13" fmla="*/ 0 h 540"/>
              <a:gd name="T14" fmla="*/ 873 w 873"/>
              <a:gd name="T15" fmla="*/ 540 h 5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73" h="540">
                <a:moveTo>
                  <a:pt x="0" y="483"/>
                </a:moveTo>
                <a:lnTo>
                  <a:pt x="873" y="0"/>
                </a:lnTo>
                <a:lnTo>
                  <a:pt x="873" y="309"/>
                </a:lnTo>
                <a:lnTo>
                  <a:pt x="444" y="54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97" name="Freeform 201"/>
          <p:cNvSpPr>
            <a:spLocks/>
          </p:cNvSpPr>
          <p:nvPr/>
        </p:nvSpPr>
        <p:spPr bwMode="auto">
          <a:xfrm>
            <a:off x="2509838" y="4572000"/>
            <a:ext cx="704850" cy="862013"/>
          </a:xfrm>
          <a:custGeom>
            <a:avLst/>
            <a:gdLst>
              <a:gd name="T0" fmla="*/ 704850 w 444"/>
              <a:gd name="T1" fmla="*/ 862013 h 543"/>
              <a:gd name="T2" fmla="*/ 704850 w 444"/>
              <a:gd name="T3" fmla="*/ 390525 h 543"/>
              <a:gd name="T4" fmla="*/ 0 w 444"/>
              <a:gd name="T5" fmla="*/ 0 h 543"/>
              <a:gd name="T6" fmla="*/ 0 w 444"/>
              <a:gd name="T7" fmla="*/ 476250 h 543"/>
              <a:gd name="T8" fmla="*/ 0 60000 65536"/>
              <a:gd name="T9" fmla="*/ 0 60000 65536"/>
              <a:gd name="T10" fmla="*/ 0 60000 65536"/>
              <a:gd name="T11" fmla="*/ 0 60000 65536"/>
              <a:gd name="T12" fmla="*/ 0 w 444"/>
              <a:gd name="T13" fmla="*/ 0 h 543"/>
              <a:gd name="T14" fmla="*/ 444 w 444"/>
              <a:gd name="T15" fmla="*/ 543 h 5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4" h="543">
                <a:moveTo>
                  <a:pt x="444" y="543"/>
                </a:moveTo>
                <a:lnTo>
                  <a:pt x="444" y="246"/>
                </a:lnTo>
                <a:lnTo>
                  <a:pt x="0" y="0"/>
                </a:lnTo>
                <a:lnTo>
                  <a:pt x="0" y="300"/>
                </a:lnTo>
              </a:path>
            </a:pathLst>
          </a:cu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98" name="Freeform 202"/>
          <p:cNvSpPr>
            <a:spLocks/>
          </p:cNvSpPr>
          <p:nvPr/>
        </p:nvSpPr>
        <p:spPr bwMode="auto">
          <a:xfrm>
            <a:off x="3214688" y="4586288"/>
            <a:ext cx="695325" cy="476250"/>
          </a:xfrm>
          <a:custGeom>
            <a:avLst/>
            <a:gdLst>
              <a:gd name="T0" fmla="*/ 0 w 438"/>
              <a:gd name="T1" fmla="*/ 381000 h 300"/>
              <a:gd name="T2" fmla="*/ 695325 w 438"/>
              <a:gd name="T3" fmla="*/ 0 h 300"/>
              <a:gd name="T4" fmla="*/ 695325 w 438"/>
              <a:gd name="T5" fmla="*/ 476250 h 300"/>
              <a:gd name="T6" fmla="*/ 0 60000 65536"/>
              <a:gd name="T7" fmla="*/ 0 60000 65536"/>
              <a:gd name="T8" fmla="*/ 0 60000 65536"/>
              <a:gd name="T9" fmla="*/ 0 w 438"/>
              <a:gd name="T10" fmla="*/ 0 h 300"/>
              <a:gd name="T11" fmla="*/ 438 w 43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8" h="300">
                <a:moveTo>
                  <a:pt x="0" y="240"/>
                </a:moveTo>
                <a:lnTo>
                  <a:pt x="438" y="0"/>
                </a:lnTo>
                <a:lnTo>
                  <a:pt x="438" y="300"/>
                </a:lnTo>
              </a:path>
            </a:pathLst>
          </a:cu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899" name="Freeform 203"/>
          <p:cNvSpPr>
            <a:spLocks/>
          </p:cNvSpPr>
          <p:nvPr/>
        </p:nvSpPr>
        <p:spPr bwMode="auto">
          <a:xfrm>
            <a:off x="2505075" y="4195763"/>
            <a:ext cx="1404938" cy="390525"/>
          </a:xfrm>
          <a:custGeom>
            <a:avLst/>
            <a:gdLst>
              <a:gd name="T0" fmla="*/ 0 w 885"/>
              <a:gd name="T1" fmla="*/ 371475 h 246"/>
              <a:gd name="T2" fmla="*/ 690563 w 885"/>
              <a:gd name="T3" fmla="*/ 0 h 246"/>
              <a:gd name="T4" fmla="*/ 1404938 w 885"/>
              <a:gd name="T5" fmla="*/ 390525 h 246"/>
              <a:gd name="T6" fmla="*/ 0 60000 65536"/>
              <a:gd name="T7" fmla="*/ 0 60000 65536"/>
              <a:gd name="T8" fmla="*/ 0 60000 65536"/>
              <a:gd name="T9" fmla="*/ 0 w 885"/>
              <a:gd name="T10" fmla="*/ 0 h 246"/>
              <a:gd name="T11" fmla="*/ 885 w 885"/>
              <a:gd name="T12" fmla="*/ 246 h 2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85" h="246">
                <a:moveTo>
                  <a:pt x="0" y="234"/>
                </a:moveTo>
                <a:lnTo>
                  <a:pt x="435" y="0"/>
                </a:lnTo>
                <a:lnTo>
                  <a:pt x="885" y="246"/>
                </a:lnTo>
              </a:path>
            </a:pathLst>
          </a:cu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900" name="Freeform 204"/>
          <p:cNvSpPr>
            <a:spLocks/>
          </p:cNvSpPr>
          <p:nvPr/>
        </p:nvSpPr>
        <p:spPr bwMode="auto">
          <a:xfrm>
            <a:off x="2509838" y="4567238"/>
            <a:ext cx="704850" cy="871537"/>
          </a:xfrm>
          <a:custGeom>
            <a:avLst/>
            <a:gdLst>
              <a:gd name="T0" fmla="*/ 0 w 444"/>
              <a:gd name="T1" fmla="*/ 495300 h 549"/>
              <a:gd name="T2" fmla="*/ 0 w 444"/>
              <a:gd name="T3" fmla="*/ 0 h 549"/>
              <a:gd name="T4" fmla="*/ 704850 w 444"/>
              <a:gd name="T5" fmla="*/ 390525 h 549"/>
              <a:gd name="T6" fmla="*/ 700088 w 444"/>
              <a:gd name="T7" fmla="*/ 871537 h 549"/>
              <a:gd name="T8" fmla="*/ 0 60000 65536"/>
              <a:gd name="T9" fmla="*/ 0 60000 65536"/>
              <a:gd name="T10" fmla="*/ 0 60000 65536"/>
              <a:gd name="T11" fmla="*/ 0 60000 65536"/>
              <a:gd name="T12" fmla="*/ 0 w 444"/>
              <a:gd name="T13" fmla="*/ 0 h 549"/>
              <a:gd name="T14" fmla="*/ 444 w 444"/>
              <a:gd name="T15" fmla="*/ 549 h 5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4" h="549">
                <a:moveTo>
                  <a:pt x="0" y="312"/>
                </a:moveTo>
                <a:lnTo>
                  <a:pt x="0" y="0"/>
                </a:lnTo>
                <a:lnTo>
                  <a:pt x="444" y="246"/>
                </a:lnTo>
                <a:lnTo>
                  <a:pt x="441" y="549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901" name="Freeform 205"/>
          <p:cNvSpPr>
            <a:spLocks/>
          </p:cNvSpPr>
          <p:nvPr/>
        </p:nvSpPr>
        <p:spPr bwMode="auto">
          <a:xfrm>
            <a:off x="3214688" y="4586288"/>
            <a:ext cx="695325" cy="481012"/>
          </a:xfrm>
          <a:custGeom>
            <a:avLst/>
            <a:gdLst>
              <a:gd name="T0" fmla="*/ 0 w 438"/>
              <a:gd name="T1" fmla="*/ 376237 h 303"/>
              <a:gd name="T2" fmla="*/ 695325 w 438"/>
              <a:gd name="T3" fmla="*/ 0 h 303"/>
              <a:gd name="T4" fmla="*/ 690563 w 438"/>
              <a:gd name="T5" fmla="*/ 481012 h 303"/>
              <a:gd name="T6" fmla="*/ 0 60000 65536"/>
              <a:gd name="T7" fmla="*/ 0 60000 65536"/>
              <a:gd name="T8" fmla="*/ 0 60000 65536"/>
              <a:gd name="T9" fmla="*/ 0 w 438"/>
              <a:gd name="T10" fmla="*/ 0 h 303"/>
              <a:gd name="T11" fmla="*/ 438 w 438"/>
              <a:gd name="T12" fmla="*/ 303 h 3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8" h="303">
                <a:moveTo>
                  <a:pt x="0" y="237"/>
                </a:moveTo>
                <a:lnTo>
                  <a:pt x="438" y="0"/>
                </a:lnTo>
                <a:lnTo>
                  <a:pt x="435" y="303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902" name="Freeform 206"/>
          <p:cNvSpPr>
            <a:spLocks/>
          </p:cNvSpPr>
          <p:nvPr/>
        </p:nvSpPr>
        <p:spPr bwMode="auto">
          <a:xfrm>
            <a:off x="2505075" y="4195763"/>
            <a:ext cx="1404938" cy="385762"/>
          </a:xfrm>
          <a:custGeom>
            <a:avLst/>
            <a:gdLst>
              <a:gd name="T0" fmla="*/ 0 w 885"/>
              <a:gd name="T1" fmla="*/ 366712 h 243"/>
              <a:gd name="T2" fmla="*/ 690563 w 885"/>
              <a:gd name="T3" fmla="*/ 0 h 243"/>
              <a:gd name="T4" fmla="*/ 1404938 w 885"/>
              <a:gd name="T5" fmla="*/ 385762 h 243"/>
              <a:gd name="T6" fmla="*/ 0 60000 65536"/>
              <a:gd name="T7" fmla="*/ 0 60000 65536"/>
              <a:gd name="T8" fmla="*/ 0 60000 65536"/>
              <a:gd name="T9" fmla="*/ 0 w 885"/>
              <a:gd name="T10" fmla="*/ 0 h 243"/>
              <a:gd name="T11" fmla="*/ 885 w 885"/>
              <a:gd name="T12" fmla="*/ 243 h 2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85" h="243">
                <a:moveTo>
                  <a:pt x="0" y="231"/>
                </a:moveTo>
                <a:lnTo>
                  <a:pt x="435" y="0"/>
                </a:lnTo>
                <a:lnTo>
                  <a:pt x="885" y="243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904" name="Freeform 208"/>
          <p:cNvSpPr>
            <a:spLocks/>
          </p:cNvSpPr>
          <p:nvPr/>
        </p:nvSpPr>
        <p:spPr bwMode="auto">
          <a:xfrm>
            <a:off x="3619500" y="4271963"/>
            <a:ext cx="1009650" cy="390525"/>
          </a:xfrm>
          <a:custGeom>
            <a:avLst/>
            <a:gdLst>
              <a:gd name="T0" fmla="*/ 1009650 w 636"/>
              <a:gd name="T1" fmla="*/ 390525 h 246"/>
              <a:gd name="T2" fmla="*/ 271462 w 636"/>
              <a:gd name="T3" fmla="*/ 0 h 246"/>
              <a:gd name="T4" fmla="*/ 0 w 636"/>
              <a:gd name="T5" fmla="*/ 147638 h 246"/>
              <a:gd name="T6" fmla="*/ 0 60000 65536"/>
              <a:gd name="T7" fmla="*/ 0 60000 65536"/>
              <a:gd name="T8" fmla="*/ 0 60000 65536"/>
              <a:gd name="T9" fmla="*/ 0 w 636"/>
              <a:gd name="T10" fmla="*/ 0 h 246"/>
              <a:gd name="T11" fmla="*/ 636 w 636"/>
              <a:gd name="T12" fmla="*/ 246 h 2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36" h="246">
                <a:moveTo>
                  <a:pt x="636" y="246"/>
                </a:moveTo>
                <a:lnTo>
                  <a:pt x="171" y="0"/>
                </a:lnTo>
                <a:lnTo>
                  <a:pt x="0" y="93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906" name="Line 210"/>
          <p:cNvSpPr>
            <a:spLocks noChangeShapeType="1"/>
          </p:cNvSpPr>
          <p:nvPr/>
        </p:nvSpPr>
        <p:spPr bwMode="auto">
          <a:xfrm flipV="1">
            <a:off x="1824038" y="4776788"/>
            <a:ext cx="681037" cy="3857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907" name="Freeform 211"/>
          <p:cNvSpPr>
            <a:spLocks/>
          </p:cNvSpPr>
          <p:nvPr/>
        </p:nvSpPr>
        <p:spPr bwMode="auto">
          <a:xfrm>
            <a:off x="1824038" y="5170488"/>
            <a:ext cx="1390650" cy="1262062"/>
          </a:xfrm>
          <a:custGeom>
            <a:avLst/>
            <a:gdLst>
              <a:gd name="T0" fmla="*/ 0 w 876"/>
              <a:gd name="T1" fmla="*/ 0 h 795"/>
              <a:gd name="T2" fmla="*/ 1390650 w 876"/>
              <a:gd name="T3" fmla="*/ 762000 h 795"/>
              <a:gd name="T4" fmla="*/ 1390650 w 876"/>
              <a:gd name="T5" fmla="*/ 1262062 h 795"/>
              <a:gd name="T6" fmla="*/ 0 w 876"/>
              <a:gd name="T7" fmla="*/ 490537 h 795"/>
              <a:gd name="T8" fmla="*/ 0 w 876"/>
              <a:gd name="T9" fmla="*/ 0 h 7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6"/>
              <a:gd name="T16" fmla="*/ 0 h 795"/>
              <a:gd name="T17" fmla="*/ 876 w 876"/>
              <a:gd name="T18" fmla="*/ 795 h 7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6" h="795">
                <a:moveTo>
                  <a:pt x="0" y="0"/>
                </a:moveTo>
                <a:lnTo>
                  <a:pt x="876" y="480"/>
                </a:lnTo>
                <a:lnTo>
                  <a:pt x="876" y="795"/>
                </a:lnTo>
                <a:lnTo>
                  <a:pt x="0" y="309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908" name="Freeform 212"/>
          <p:cNvSpPr>
            <a:spLocks/>
          </p:cNvSpPr>
          <p:nvPr/>
        </p:nvSpPr>
        <p:spPr bwMode="auto">
          <a:xfrm>
            <a:off x="3214688" y="5543550"/>
            <a:ext cx="704850" cy="885825"/>
          </a:xfrm>
          <a:custGeom>
            <a:avLst/>
            <a:gdLst>
              <a:gd name="T0" fmla="*/ 0 w 444"/>
              <a:gd name="T1" fmla="*/ 385762 h 558"/>
              <a:gd name="T2" fmla="*/ 704850 w 444"/>
              <a:gd name="T3" fmla="*/ 0 h 558"/>
              <a:gd name="T4" fmla="*/ 704850 w 444"/>
              <a:gd name="T5" fmla="*/ 500062 h 558"/>
              <a:gd name="T6" fmla="*/ 4763 w 444"/>
              <a:gd name="T7" fmla="*/ 885825 h 558"/>
              <a:gd name="T8" fmla="*/ 0 w 444"/>
              <a:gd name="T9" fmla="*/ 385762 h 5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4"/>
              <a:gd name="T16" fmla="*/ 0 h 558"/>
              <a:gd name="T17" fmla="*/ 444 w 444"/>
              <a:gd name="T18" fmla="*/ 558 h 5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4" h="558">
                <a:moveTo>
                  <a:pt x="0" y="243"/>
                </a:moveTo>
                <a:lnTo>
                  <a:pt x="444" y="0"/>
                </a:lnTo>
                <a:lnTo>
                  <a:pt x="444" y="315"/>
                </a:lnTo>
                <a:lnTo>
                  <a:pt x="3" y="558"/>
                </a:lnTo>
                <a:lnTo>
                  <a:pt x="0" y="243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909" name="Freeform 213"/>
          <p:cNvSpPr>
            <a:spLocks/>
          </p:cNvSpPr>
          <p:nvPr/>
        </p:nvSpPr>
        <p:spPr bwMode="auto">
          <a:xfrm>
            <a:off x="1812925" y="4773613"/>
            <a:ext cx="695325" cy="776287"/>
          </a:xfrm>
          <a:custGeom>
            <a:avLst/>
            <a:gdLst>
              <a:gd name="T0" fmla="*/ 0 w 438"/>
              <a:gd name="T1" fmla="*/ 390525 h 489"/>
              <a:gd name="T2" fmla="*/ 695325 w 438"/>
              <a:gd name="T3" fmla="*/ 776287 h 489"/>
              <a:gd name="T4" fmla="*/ 690563 w 438"/>
              <a:gd name="T5" fmla="*/ 0 h 489"/>
              <a:gd name="T6" fmla="*/ 0 w 438"/>
              <a:gd name="T7" fmla="*/ 390525 h 489"/>
              <a:gd name="T8" fmla="*/ 0 60000 65536"/>
              <a:gd name="T9" fmla="*/ 0 60000 65536"/>
              <a:gd name="T10" fmla="*/ 0 60000 65536"/>
              <a:gd name="T11" fmla="*/ 0 60000 65536"/>
              <a:gd name="T12" fmla="*/ 0 w 438"/>
              <a:gd name="T13" fmla="*/ 0 h 489"/>
              <a:gd name="T14" fmla="*/ 438 w 438"/>
              <a:gd name="T15" fmla="*/ 489 h 4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8" h="489">
                <a:moveTo>
                  <a:pt x="0" y="246"/>
                </a:moveTo>
                <a:lnTo>
                  <a:pt x="438" y="489"/>
                </a:lnTo>
                <a:lnTo>
                  <a:pt x="435" y="0"/>
                </a:lnTo>
                <a:lnTo>
                  <a:pt x="0" y="246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910" name="Freeform 214"/>
          <p:cNvSpPr>
            <a:spLocks/>
          </p:cNvSpPr>
          <p:nvPr/>
        </p:nvSpPr>
        <p:spPr bwMode="auto">
          <a:xfrm>
            <a:off x="2509838" y="5048250"/>
            <a:ext cx="700087" cy="881063"/>
          </a:xfrm>
          <a:custGeom>
            <a:avLst/>
            <a:gdLst>
              <a:gd name="T0" fmla="*/ 4762 w 441"/>
              <a:gd name="T1" fmla="*/ 495300 h 555"/>
              <a:gd name="T2" fmla="*/ 0 w 441"/>
              <a:gd name="T3" fmla="*/ 0 h 555"/>
              <a:gd name="T4" fmla="*/ 700087 w 441"/>
              <a:gd name="T5" fmla="*/ 400050 h 555"/>
              <a:gd name="T6" fmla="*/ 700087 w 441"/>
              <a:gd name="T7" fmla="*/ 881063 h 555"/>
              <a:gd name="T8" fmla="*/ 4762 w 441"/>
              <a:gd name="T9" fmla="*/ 495300 h 5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1"/>
              <a:gd name="T16" fmla="*/ 0 h 555"/>
              <a:gd name="T17" fmla="*/ 441 w 441"/>
              <a:gd name="T18" fmla="*/ 555 h 5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1" h="555">
                <a:moveTo>
                  <a:pt x="3" y="312"/>
                </a:moveTo>
                <a:lnTo>
                  <a:pt x="0" y="0"/>
                </a:lnTo>
                <a:lnTo>
                  <a:pt x="441" y="252"/>
                </a:lnTo>
                <a:lnTo>
                  <a:pt x="441" y="555"/>
                </a:lnTo>
                <a:lnTo>
                  <a:pt x="3" y="312"/>
                </a:lnTo>
                <a:close/>
              </a:path>
            </a:pathLst>
          </a:custGeom>
          <a:solidFill>
            <a:srgbClr val="0066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911" name="Freeform 215"/>
          <p:cNvSpPr>
            <a:spLocks/>
          </p:cNvSpPr>
          <p:nvPr/>
        </p:nvSpPr>
        <p:spPr bwMode="auto">
          <a:xfrm>
            <a:off x="3209925" y="4657725"/>
            <a:ext cx="1423988" cy="1271588"/>
          </a:xfrm>
          <a:custGeom>
            <a:avLst/>
            <a:gdLst>
              <a:gd name="T0" fmla="*/ 0 w 897"/>
              <a:gd name="T1" fmla="*/ 790575 h 801"/>
              <a:gd name="T2" fmla="*/ 1423988 w 897"/>
              <a:gd name="T3" fmla="*/ 0 h 801"/>
              <a:gd name="T4" fmla="*/ 1423988 w 897"/>
              <a:gd name="T5" fmla="*/ 504825 h 801"/>
              <a:gd name="T6" fmla="*/ 0 w 897"/>
              <a:gd name="T7" fmla="*/ 1271588 h 801"/>
              <a:gd name="T8" fmla="*/ 0 w 897"/>
              <a:gd name="T9" fmla="*/ 790575 h 8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7"/>
              <a:gd name="T16" fmla="*/ 0 h 801"/>
              <a:gd name="T17" fmla="*/ 897 w 897"/>
              <a:gd name="T18" fmla="*/ 801 h 80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7" h="801">
                <a:moveTo>
                  <a:pt x="0" y="498"/>
                </a:moveTo>
                <a:lnTo>
                  <a:pt x="897" y="0"/>
                </a:lnTo>
                <a:lnTo>
                  <a:pt x="897" y="318"/>
                </a:lnTo>
                <a:lnTo>
                  <a:pt x="0" y="801"/>
                </a:lnTo>
                <a:lnTo>
                  <a:pt x="0" y="498"/>
                </a:lnTo>
                <a:close/>
              </a:path>
            </a:pathLst>
          </a:custGeom>
          <a:solidFill>
            <a:srgbClr val="0066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912" name="Freeform 216"/>
          <p:cNvSpPr>
            <a:spLocks/>
          </p:cNvSpPr>
          <p:nvPr/>
        </p:nvSpPr>
        <p:spPr bwMode="auto">
          <a:xfrm>
            <a:off x="3614738" y="4267200"/>
            <a:ext cx="1014412" cy="790575"/>
          </a:xfrm>
          <a:custGeom>
            <a:avLst/>
            <a:gdLst>
              <a:gd name="T0" fmla="*/ 0 w 639"/>
              <a:gd name="T1" fmla="*/ 157163 h 498"/>
              <a:gd name="T2" fmla="*/ 276225 w 639"/>
              <a:gd name="T3" fmla="*/ 0 h 498"/>
              <a:gd name="T4" fmla="*/ 1014412 w 639"/>
              <a:gd name="T5" fmla="*/ 395288 h 498"/>
              <a:gd name="T6" fmla="*/ 290512 w 639"/>
              <a:gd name="T7" fmla="*/ 790575 h 498"/>
              <a:gd name="T8" fmla="*/ 290512 w 639"/>
              <a:gd name="T9" fmla="*/ 304800 h 498"/>
              <a:gd name="T10" fmla="*/ 0 w 639"/>
              <a:gd name="T11" fmla="*/ 157163 h 49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39"/>
              <a:gd name="T19" fmla="*/ 0 h 498"/>
              <a:gd name="T20" fmla="*/ 639 w 639"/>
              <a:gd name="T21" fmla="*/ 498 h 49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39" h="498">
                <a:moveTo>
                  <a:pt x="0" y="99"/>
                </a:moveTo>
                <a:lnTo>
                  <a:pt x="174" y="0"/>
                </a:lnTo>
                <a:lnTo>
                  <a:pt x="639" y="249"/>
                </a:lnTo>
                <a:lnTo>
                  <a:pt x="183" y="498"/>
                </a:lnTo>
                <a:lnTo>
                  <a:pt x="183" y="192"/>
                </a:lnTo>
                <a:lnTo>
                  <a:pt x="0" y="99"/>
                </a:lnTo>
                <a:close/>
              </a:path>
            </a:pathLst>
          </a:custGeom>
          <a:solidFill>
            <a:srgbClr val="0066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913" name="Freeform 217"/>
          <p:cNvSpPr>
            <a:spLocks/>
          </p:cNvSpPr>
          <p:nvPr/>
        </p:nvSpPr>
        <p:spPr bwMode="auto">
          <a:xfrm>
            <a:off x="2505075" y="4567238"/>
            <a:ext cx="709613" cy="876300"/>
          </a:xfrm>
          <a:custGeom>
            <a:avLst/>
            <a:gdLst>
              <a:gd name="T0" fmla="*/ 0 w 447"/>
              <a:gd name="T1" fmla="*/ 0 h 552"/>
              <a:gd name="T2" fmla="*/ 709613 w 447"/>
              <a:gd name="T3" fmla="*/ 390525 h 552"/>
              <a:gd name="T4" fmla="*/ 704850 w 447"/>
              <a:gd name="T5" fmla="*/ 876300 h 552"/>
              <a:gd name="T6" fmla="*/ 4763 w 447"/>
              <a:gd name="T7" fmla="*/ 476250 h 552"/>
              <a:gd name="T8" fmla="*/ 0 w 447"/>
              <a:gd name="T9" fmla="*/ 0 h 5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7"/>
              <a:gd name="T16" fmla="*/ 0 h 552"/>
              <a:gd name="T17" fmla="*/ 447 w 447"/>
              <a:gd name="T18" fmla="*/ 552 h 5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7" h="552">
                <a:moveTo>
                  <a:pt x="0" y="0"/>
                </a:moveTo>
                <a:lnTo>
                  <a:pt x="447" y="246"/>
                </a:lnTo>
                <a:lnTo>
                  <a:pt x="444" y="552"/>
                </a:lnTo>
                <a:lnTo>
                  <a:pt x="3" y="30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914" name="Freeform 218"/>
          <p:cNvSpPr>
            <a:spLocks/>
          </p:cNvSpPr>
          <p:nvPr/>
        </p:nvSpPr>
        <p:spPr bwMode="auto">
          <a:xfrm>
            <a:off x="3209925" y="4586288"/>
            <a:ext cx="695325" cy="857250"/>
          </a:xfrm>
          <a:custGeom>
            <a:avLst/>
            <a:gdLst>
              <a:gd name="T0" fmla="*/ 4763 w 438"/>
              <a:gd name="T1" fmla="*/ 376237 h 540"/>
              <a:gd name="T2" fmla="*/ 695325 w 438"/>
              <a:gd name="T3" fmla="*/ 0 h 540"/>
              <a:gd name="T4" fmla="*/ 695325 w 438"/>
              <a:gd name="T5" fmla="*/ 481012 h 540"/>
              <a:gd name="T6" fmla="*/ 0 w 438"/>
              <a:gd name="T7" fmla="*/ 857250 h 540"/>
              <a:gd name="T8" fmla="*/ 4763 w 438"/>
              <a:gd name="T9" fmla="*/ 376237 h 5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8"/>
              <a:gd name="T16" fmla="*/ 0 h 540"/>
              <a:gd name="T17" fmla="*/ 438 w 438"/>
              <a:gd name="T18" fmla="*/ 540 h 5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8" h="540">
                <a:moveTo>
                  <a:pt x="3" y="237"/>
                </a:moveTo>
                <a:lnTo>
                  <a:pt x="438" y="0"/>
                </a:lnTo>
                <a:lnTo>
                  <a:pt x="438" y="303"/>
                </a:lnTo>
                <a:lnTo>
                  <a:pt x="0" y="540"/>
                </a:lnTo>
                <a:lnTo>
                  <a:pt x="3" y="237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9915" name="Freeform 219"/>
          <p:cNvSpPr>
            <a:spLocks/>
          </p:cNvSpPr>
          <p:nvPr/>
        </p:nvSpPr>
        <p:spPr bwMode="auto">
          <a:xfrm>
            <a:off x="2505075" y="4195763"/>
            <a:ext cx="1409700" cy="762000"/>
          </a:xfrm>
          <a:custGeom>
            <a:avLst/>
            <a:gdLst>
              <a:gd name="T0" fmla="*/ 0 w 888"/>
              <a:gd name="T1" fmla="*/ 361950 h 480"/>
              <a:gd name="T2" fmla="*/ 695325 w 888"/>
              <a:gd name="T3" fmla="*/ 0 h 480"/>
              <a:gd name="T4" fmla="*/ 1409700 w 888"/>
              <a:gd name="T5" fmla="*/ 381000 h 480"/>
              <a:gd name="T6" fmla="*/ 709612 w 888"/>
              <a:gd name="T7" fmla="*/ 762000 h 480"/>
              <a:gd name="T8" fmla="*/ 0 w 888"/>
              <a:gd name="T9" fmla="*/ 36195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88"/>
              <a:gd name="T16" fmla="*/ 0 h 480"/>
              <a:gd name="T17" fmla="*/ 888 w 888"/>
              <a:gd name="T18" fmla="*/ 480 h 4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88" h="480">
                <a:moveTo>
                  <a:pt x="0" y="228"/>
                </a:moveTo>
                <a:lnTo>
                  <a:pt x="438" y="0"/>
                </a:lnTo>
                <a:lnTo>
                  <a:pt x="888" y="240"/>
                </a:lnTo>
                <a:lnTo>
                  <a:pt x="447" y="480"/>
                </a:lnTo>
                <a:lnTo>
                  <a:pt x="0" y="228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05" name="Line 299"/>
          <p:cNvSpPr>
            <a:spLocks noChangeShapeType="1"/>
          </p:cNvSpPr>
          <p:nvPr/>
        </p:nvSpPr>
        <p:spPr bwMode="auto">
          <a:xfrm flipV="1">
            <a:off x="3228975" y="5829300"/>
            <a:ext cx="1320800" cy="723900"/>
          </a:xfrm>
          <a:prstGeom prst="line">
            <a:avLst/>
          </a:prstGeom>
          <a:noFill/>
          <a:ln w="1270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06" name="Line 300"/>
          <p:cNvSpPr>
            <a:spLocks noChangeShapeType="1"/>
          </p:cNvSpPr>
          <p:nvPr/>
        </p:nvSpPr>
        <p:spPr bwMode="auto">
          <a:xfrm flipV="1">
            <a:off x="3228975" y="5994400"/>
            <a:ext cx="0" cy="558800"/>
          </a:xfrm>
          <a:prstGeom prst="line">
            <a:avLst/>
          </a:prstGeom>
          <a:noFill/>
          <a:ln w="1270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08" name="Arc 302"/>
          <p:cNvSpPr>
            <a:spLocks/>
          </p:cNvSpPr>
          <p:nvPr/>
        </p:nvSpPr>
        <p:spPr bwMode="auto">
          <a:xfrm rot="-5618910">
            <a:off x="2555082" y="6315869"/>
            <a:ext cx="249237" cy="250825"/>
          </a:xfrm>
          <a:custGeom>
            <a:avLst/>
            <a:gdLst>
              <a:gd name="T0" fmla="*/ 0 w 23439"/>
              <a:gd name="T1" fmla="*/ 9324 h 22946"/>
              <a:gd name="T2" fmla="*/ 2645491 w 23439"/>
              <a:gd name="T3" fmla="*/ 2741793 h 22946"/>
              <a:gd name="T4" fmla="*/ 207937 w 23439"/>
              <a:gd name="T5" fmla="*/ 2580963 h 22946"/>
              <a:gd name="T6" fmla="*/ 0 60000 65536"/>
              <a:gd name="T7" fmla="*/ 0 60000 65536"/>
              <a:gd name="T8" fmla="*/ 0 60000 65536"/>
              <a:gd name="T9" fmla="*/ 0 w 23439"/>
              <a:gd name="T10" fmla="*/ 0 h 22946"/>
              <a:gd name="T11" fmla="*/ 23439 w 23439"/>
              <a:gd name="T12" fmla="*/ 22946 h 229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39" h="22946" fill="none" extrusionOk="0">
                <a:moveTo>
                  <a:pt x="0" y="78"/>
                </a:moveTo>
                <a:cubicBezTo>
                  <a:pt x="611" y="26"/>
                  <a:pt x="1225" y="-1"/>
                  <a:pt x="1839" y="0"/>
                </a:cubicBezTo>
                <a:cubicBezTo>
                  <a:pt x="13768" y="0"/>
                  <a:pt x="23439" y="9670"/>
                  <a:pt x="23439" y="21600"/>
                </a:cubicBezTo>
                <a:cubicBezTo>
                  <a:pt x="23439" y="22048"/>
                  <a:pt x="23425" y="22497"/>
                  <a:pt x="23397" y="22946"/>
                </a:cubicBezTo>
              </a:path>
              <a:path w="23439" h="22946" stroke="0" extrusionOk="0">
                <a:moveTo>
                  <a:pt x="0" y="78"/>
                </a:moveTo>
                <a:cubicBezTo>
                  <a:pt x="611" y="26"/>
                  <a:pt x="1225" y="-1"/>
                  <a:pt x="1839" y="0"/>
                </a:cubicBezTo>
                <a:cubicBezTo>
                  <a:pt x="13768" y="0"/>
                  <a:pt x="23439" y="9670"/>
                  <a:pt x="23439" y="21600"/>
                </a:cubicBezTo>
                <a:cubicBezTo>
                  <a:pt x="23439" y="22048"/>
                  <a:pt x="23425" y="22497"/>
                  <a:pt x="23397" y="22946"/>
                </a:cubicBezTo>
                <a:lnTo>
                  <a:pt x="1839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09" name="Rectangle 303"/>
          <p:cNvSpPr>
            <a:spLocks noChangeArrowheads="1"/>
          </p:cNvSpPr>
          <p:nvPr/>
        </p:nvSpPr>
        <p:spPr bwMode="auto">
          <a:xfrm>
            <a:off x="2441575" y="6321425"/>
            <a:ext cx="228600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000"/>
              <a:t>30°</a:t>
            </a:r>
          </a:p>
        </p:txBody>
      </p:sp>
      <p:sp>
        <p:nvSpPr>
          <p:cNvPr id="110" name="Arc 304"/>
          <p:cNvSpPr>
            <a:spLocks/>
          </p:cNvSpPr>
          <p:nvPr/>
        </p:nvSpPr>
        <p:spPr bwMode="auto">
          <a:xfrm rot="1338372">
            <a:off x="3638550" y="6343650"/>
            <a:ext cx="282575" cy="200025"/>
          </a:xfrm>
          <a:custGeom>
            <a:avLst/>
            <a:gdLst>
              <a:gd name="T0" fmla="*/ 3486 w 21398"/>
              <a:gd name="T1" fmla="*/ 0 h 21600"/>
              <a:gd name="T2" fmla="*/ 3731593 w 21398"/>
              <a:gd name="T3" fmla="*/ 1599422 h 21600"/>
              <a:gd name="T4" fmla="*/ 0 w 21398"/>
              <a:gd name="T5" fmla="*/ 1852315 h 21600"/>
              <a:gd name="T6" fmla="*/ 0 60000 65536"/>
              <a:gd name="T7" fmla="*/ 0 60000 65536"/>
              <a:gd name="T8" fmla="*/ 0 60000 65536"/>
              <a:gd name="T9" fmla="*/ 0 w 21398"/>
              <a:gd name="T10" fmla="*/ 0 h 21600"/>
              <a:gd name="T11" fmla="*/ 21398 w 2139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98" h="21600" fill="none" extrusionOk="0">
                <a:moveTo>
                  <a:pt x="19" y="0"/>
                </a:moveTo>
                <a:cubicBezTo>
                  <a:pt x="10802" y="9"/>
                  <a:pt x="19925" y="7969"/>
                  <a:pt x="21397" y="18651"/>
                </a:cubicBezTo>
              </a:path>
              <a:path w="21398" h="21600" stroke="0" extrusionOk="0">
                <a:moveTo>
                  <a:pt x="19" y="0"/>
                </a:moveTo>
                <a:cubicBezTo>
                  <a:pt x="10802" y="9"/>
                  <a:pt x="19925" y="7969"/>
                  <a:pt x="21397" y="18651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11" name="Rectangle 305"/>
          <p:cNvSpPr>
            <a:spLocks noChangeArrowheads="1"/>
          </p:cNvSpPr>
          <p:nvPr/>
        </p:nvSpPr>
        <p:spPr bwMode="auto">
          <a:xfrm>
            <a:off x="3840163" y="6294438"/>
            <a:ext cx="228600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000"/>
              <a:t>30°</a:t>
            </a:r>
          </a:p>
        </p:txBody>
      </p:sp>
      <p:sp>
        <p:nvSpPr>
          <p:cNvPr id="112" name="Line 298"/>
          <p:cNvSpPr>
            <a:spLocks noChangeShapeType="1"/>
          </p:cNvSpPr>
          <p:nvPr/>
        </p:nvSpPr>
        <p:spPr bwMode="auto">
          <a:xfrm>
            <a:off x="1905000" y="5822950"/>
            <a:ext cx="1333500" cy="730250"/>
          </a:xfrm>
          <a:prstGeom prst="line">
            <a:avLst/>
          </a:prstGeom>
          <a:noFill/>
          <a:ln w="1270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29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29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500"/>
                            </p:stCondLst>
                            <p:childTnLst>
                              <p:par>
                                <p:cTn id="263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29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29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1000"/>
                            </p:stCondLst>
                            <p:childTnLst>
                              <p:par>
                                <p:cTn id="268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29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29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1500"/>
                            </p:stCondLst>
                            <p:childTnLst>
                              <p:par>
                                <p:cTn id="273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29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29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2000"/>
                            </p:stCondLst>
                            <p:childTnLst>
                              <p:par>
                                <p:cTn id="278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29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29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2500"/>
                            </p:stCondLst>
                            <p:childTnLst>
                              <p:par>
                                <p:cTn id="283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29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29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29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29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3500"/>
                            </p:stCondLst>
                            <p:childTnLst>
                              <p:par>
                                <p:cTn id="293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29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29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4000"/>
                            </p:stCondLst>
                            <p:childTnLst>
                              <p:par>
                                <p:cTn id="29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29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29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07" grpId="0" animBg="1"/>
      <p:bldP spid="29808" grpId="0" animBg="1"/>
      <p:bldP spid="29809" grpId="0" animBg="1"/>
      <p:bldP spid="29810" grpId="0" animBg="1"/>
      <p:bldP spid="29811" grpId="0" animBg="1"/>
      <p:bldP spid="29812" grpId="0" animBg="1"/>
      <p:bldP spid="29813" grpId="0" animBg="1"/>
      <p:bldP spid="29814" grpId="0" animBg="1"/>
      <p:bldP spid="29815" grpId="0" animBg="1"/>
      <p:bldP spid="29816" grpId="0" animBg="1"/>
      <p:bldP spid="29817" grpId="0" animBg="1"/>
      <p:bldP spid="29818" grpId="0" animBg="1"/>
      <p:bldP spid="29819" grpId="0" animBg="1"/>
      <p:bldP spid="29820" grpId="0" animBg="1"/>
      <p:bldP spid="29821" grpId="0" animBg="1"/>
      <p:bldP spid="29822" grpId="0" animBg="1"/>
      <p:bldP spid="29823" grpId="0" animBg="1"/>
      <p:bldP spid="29824" grpId="0" animBg="1"/>
      <p:bldP spid="29825" grpId="0" animBg="1"/>
      <p:bldP spid="29826" grpId="0" animBg="1"/>
      <p:bldP spid="29827" grpId="0" animBg="1"/>
      <p:bldP spid="29828" grpId="0" animBg="1"/>
      <p:bldP spid="29829" grpId="0" animBg="1"/>
      <p:bldP spid="29830" grpId="0" animBg="1"/>
      <p:bldP spid="29831" grpId="0" animBg="1"/>
      <p:bldP spid="29832" grpId="0" animBg="1"/>
      <p:bldP spid="29833" grpId="0" animBg="1"/>
      <p:bldP spid="29834" grpId="0" animBg="1"/>
      <p:bldP spid="29835" grpId="0" animBg="1"/>
      <p:bldP spid="29836" grpId="0" animBg="1"/>
      <p:bldP spid="29837" grpId="0" animBg="1"/>
      <p:bldP spid="29838" grpId="0" animBg="1"/>
      <p:bldP spid="29839" grpId="0" animBg="1"/>
      <p:bldP spid="29840" grpId="0" animBg="1"/>
      <p:bldP spid="29841" grpId="0" animBg="1"/>
      <p:bldP spid="29842" grpId="0" animBg="1"/>
      <p:bldP spid="29843" grpId="0" animBg="1"/>
      <p:bldP spid="29844" grpId="0" animBg="1"/>
      <p:bldP spid="29845" grpId="0" animBg="1"/>
      <p:bldP spid="29846" grpId="0" animBg="1"/>
      <p:bldP spid="29847" grpId="0" animBg="1"/>
      <p:bldP spid="29848" grpId="0" animBg="1"/>
      <p:bldP spid="29849" grpId="0" animBg="1"/>
      <p:bldP spid="29850" grpId="0" animBg="1"/>
      <p:bldP spid="29851" grpId="0" animBg="1"/>
      <p:bldP spid="29852" grpId="0" animBg="1"/>
      <p:bldP spid="29853" grpId="0" animBg="1"/>
      <p:bldP spid="29854" grpId="0" animBg="1"/>
      <p:bldP spid="29855" grpId="0" animBg="1"/>
      <p:bldP spid="29856" grpId="0" animBg="1"/>
      <p:bldP spid="29857" grpId="0" animBg="1"/>
      <p:bldP spid="29858" grpId="0" animBg="1"/>
      <p:bldP spid="29859" grpId="0" animBg="1"/>
      <p:bldP spid="29860" grpId="0" animBg="1"/>
      <p:bldP spid="29861" grpId="0" animBg="1"/>
      <p:bldP spid="29862" grpId="0" animBg="1"/>
      <p:bldP spid="29863" grpId="0" animBg="1"/>
      <p:bldP spid="29864" grpId="0" animBg="1"/>
      <p:bldP spid="29865" grpId="0" animBg="1"/>
      <p:bldP spid="29866" grpId="0" animBg="1"/>
      <p:bldP spid="29867" grpId="0" animBg="1"/>
      <p:bldP spid="29868" grpId="0" animBg="1"/>
      <p:bldP spid="29869" grpId="0" animBg="1"/>
      <p:bldP spid="29870" grpId="0" animBg="1"/>
      <p:bldP spid="29871" grpId="0" animBg="1"/>
      <p:bldP spid="29872" grpId="0" animBg="1"/>
      <p:bldP spid="29873" grpId="0" animBg="1"/>
      <p:bldP spid="29874" grpId="0" animBg="1"/>
      <p:bldP spid="29875" grpId="0" animBg="1"/>
      <p:bldP spid="29876" grpId="0" animBg="1"/>
      <p:bldP spid="29879" grpId="0" animBg="1"/>
      <p:bldP spid="29880" grpId="0" animBg="1"/>
      <p:bldP spid="29881" grpId="0" animBg="1"/>
      <p:bldP spid="29882" grpId="0" animBg="1"/>
      <p:bldP spid="29883" grpId="0" animBg="1"/>
      <p:bldP spid="29885" grpId="0" animBg="1"/>
      <p:bldP spid="29889" grpId="0" animBg="1"/>
      <p:bldP spid="29890" grpId="0" animBg="1"/>
      <p:bldP spid="29891" grpId="0" animBg="1"/>
      <p:bldP spid="29893" grpId="0" animBg="1"/>
      <p:bldP spid="29894" grpId="0" animBg="1"/>
      <p:bldP spid="29895" grpId="0" animBg="1"/>
      <p:bldP spid="29896" grpId="0" animBg="1"/>
      <p:bldP spid="29897" grpId="0" animBg="1"/>
      <p:bldP spid="29898" grpId="0" animBg="1"/>
      <p:bldP spid="29899" grpId="0" animBg="1"/>
      <p:bldP spid="29900" grpId="0" animBg="1"/>
      <p:bldP spid="29901" grpId="0" animBg="1"/>
      <p:bldP spid="29902" grpId="0" animBg="1"/>
      <p:bldP spid="29904" grpId="0" animBg="1"/>
      <p:bldP spid="29906" grpId="0" animBg="1"/>
      <p:bldP spid="29907" grpId="0" animBg="1"/>
      <p:bldP spid="29908" grpId="0" animBg="1"/>
      <p:bldP spid="29909" grpId="0" animBg="1"/>
      <p:bldP spid="29910" grpId="0" animBg="1"/>
      <p:bldP spid="29911" grpId="0" animBg="1"/>
      <p:bldP spid="29912" grpId="0" animBg="1"/>
      <p:bldP spid="29913" grpId="0" animBg="1"/>
      <p:bldP spid="29914" grpId="0" animBg="1"/>
      <p:bldP spid="29915" grpId="0" animBg="1"/>
      <p:bldP spid="105" grpId="0" animBg="1"/>
      <p:bldP spid="105" grpId="1" animBg="1"/>
      <p:bldP spid="106" grpId="0" animBg="1"/>
      <p:bldP spid="106" grpId="1" animBg="1"/>
      <p:bldP spid="108" grpId="0" animBg="1"/>
      <p:bldP spid="108" grpId="1" animBg="1"/>
      <p:bldP spid="109" grpId="0"/>
      <p:bldP spid="109" grpId="1"/>
      <p:bldP spid="110" grpId="0" animBg="1"/>
      <p:bldP spid="110" grpId="1" animBg="1"/>
      <p:bldP spid="111" grpId="0"/>
      <p:bldP spid="111" grpId="1"/>
      <p:bldP spid="112" grpId="0" animBg="1"/>
      <p:bldP spid="11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61" name="Picture 29" descr="foto's lego blokje iso tekenen 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476250"/>
            <a:ext cx="3240088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660" name="Line 228"/>
          <p:cNvSpPr>
            <a:spLocks noChangeShapeType="1"/>
          </p:cNvSpPr>
          <p:nvPr/>
        </p:nvSpPr>
        <p:spPr bwMode="auto">
          <a:xfrm flipH="1" flipV="1">
            <a:off x="473075" y="3938588"/>
            <a:ext cx="4730750" cy="261143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61" name="Line 229"/>
          <p:cNvSpPr>
            <a:spLocks noChangeShapeType="1"/>
          </p:cNvSpPr>
          <p:nvPr/>
        </p:nvSpPr>
        <p:spPr bwMode="auto">
          <a:xfrm flipV="1">
            <a:off x="2332038" y="3251200"/>
            <a:ext cx="0" cy="32924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62" name="Line 230"/>
          <p:cNvSpPr>
            <a:spLocks noChangeShapeType="1"/>
          </p:cNvSpPr>
          <p:nvPr/>
        </p:nvSpPr>
        <p:spPr bwMode="auto">
          <a:xfrm flipH="1" flipV="1">
            <a:off x="4094163" y="3257550"/>
            <a:ext cx="3175" cy="32893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63" name="Line 231"/>
          <p:cNvSpPr>
            <a:spLocks noChangeShapeType="1"/>
          </p:cNvSpPr>
          <p:nvPr/>
        </p:nvSpPr>
        <p:spPr bwMode="auto">
          <a:xfrm flipV="1">
            <a:off x="460375" y="3263900"/>
            <a:ext cx="4067175" cy="2255838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64" name="Line 232"/>
          <p:cNvSpPr>
            <a:spLocks noChangeShapeType="1"/>
          </p:cNvSpPr>
          <p:nvPr/>
        </p:nvSpPr>
        <p:spPr bwMode="auto">
          <a:xfrm flipV="1">
            <a:off x="1230313" y="4365625"/>
            <a:ext cx="3960812" cy="2185988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65" name="Line 233"/>
          <p:cNvSpPr>
            <a:spLocks noChangeShapeType="1"/>
          </p:cNvSpPr>
          <p:nvPr/>
        </p:nvSpPr>
        <p:spPr bwMode="auto">
          <a:xfrm flipV="1">
            <a:off x="1670050" y="4603750"/>
            <a:ext cx="3525838" cy="19431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66" name="Line 234"/>
          <p:cNvSpPr>
            <a:spLocks noChangeShapeType="1"/>
          </p:cNvSpPr>
          <p:nvPr/>
        </p:nvSpPr>
        <p:spPr bwMode="auto">
          <a:xfrm flipH="1" flipV="1">
            <a:off x="4537075" y="3254375"/>
            <a:ext cx="1588" cy="3290888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68" name="Line 236"/>
          <p:cNvSpPr>
            <a:spLocks noChangeShapeType="1"/>
          </p:cNvSpPr>
          <p:nvPr/>
        </p:nvSpPr>
        <p:spPr bwMode="auto">
          <a:xfrm flipV="1">
            <a:off x="3221038" y="3260725"/>
            <a:ext cx="6350" cy="32861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67" name="Line 235"/>
          <p:cNvSpPr>
            <a:spLocks noChangeShapeType="1"/>
          </p:cNvSpPr>
          <p:nvPr/>
        </p:nvSpPr>
        <p:spPr bwMode="auto">
          <a:xfrm flipV="1">
            <a:off x="2546350" y="3265488"/>
            <a:ext cx="4763" cy="32861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69" name="Line 237"/>
          <p:cNvSpPr>
            <a:spLocks noChangeShapeType="1"/>
          </p:cNvSpPr>
          <p:nvPr/>
        </p:nvSpPr>
        <p:spPr bwMode="auto">
          <a:xfrm flipV="1">
            <a:off x="3435350" y="3262313"/>
            <a:ext cx="4763" cy="329088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70" name="Line 238"/>
          <p:cNvSpPr>
            <a:spLocks noChangeShapeType="1"/>
          </p:cNvSpPr>
          <p:nvPr/>
        </p:nvSpPr>
        <p:spPr bwMode="auto">
          <a:xfrm flipH="1" flipV="1">
            <a:off x="4316413" y="3257550"/>
            <a:ext cx="9525" cy="32988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71" name="Rectangle 239"/>
          <p:cNvSpPr>
            <a:spLocks noChangeArrowheads="1"/>
          </p:cNvSpPr>
          <p:nvPr/>
        </p:nvSpPr>
        <p:spPr bwMode="auto">
          <a:xfrm>
            <a:off x="463550" y="3255963"/>
            <a:ext cx="4738688" cy="3295650"/>
          </a:xfrm>
          <a:prstGeom prst="rect">
            <a:avLst/>
          </a:prstGeom>
          <a:noFill/>
          <a:ln w="9525">
            <a:solidFill>
              <a:srgbClr val="C8C8C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8672" name="Line 240"/>
          <p:cNvSpPr>
            <a:spLocks noChangeShapeType="1"/>
          </p:cNvSpPr>
          <p:nvPr/>
        </p:nvSpPr>
        <p:spPr bwMode="auto">
          <a:xfrm flipH="1" flipV="1">
            <a:off x="458788" y="4664075"/>
            <a:ext cx="3408362" cy="18827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73" name="Line 241"/>
          <p:cNvSpPr>
            <a:spLocks noChangeShapeType="1"/>
          </p:cNvSpPr>
          <p:nvPr/>
        </p:nvSpPr>
        <p:spPr bwMode="auto">
          <a:xfrm flipH="1" flipV="1">
            <a:off x="468313" y="4186238"/>
            <a:ext cx="4287837" cy="23653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74" name="Line 242"/>
          <p:cNvSpPr>
            <a:spLocks noChangeShapeType="1"/>
          </p:cNvSpPr>
          <p:nvPr/>
        </p:nvSpPr>
        <p:spPr bwMode="auto">
          <a:xfrm flipH="1" flipV="1">
            <a:off x="569913" y="3252788"/>
            <a:ext cx="4619625" cy="25781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75" name="Line 243"/>
          <p:cNvSpPr>
            <a:spLocks noChangeShapeType="1"/>
          </p:cNvSpPr>
          <p:nvPr/>
        </p:nvSpPr>
        <p:spPr bwMode="auto">
          <a:xfrm flipV="1">
            <a:off x="460375" y="3616325"/>
            <a:ext cx="4738688" cy="2614613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76" name="Line 244"/>
          <p:cNvSpPr>
            <a:spLocks noChangeShapeType="1"/>
          </p:cNvSpPr>
          <p:nvPr/>
        </p:nvSpPr>
        <p:spPr bwMode="auto">
          <a:xfrm flipV="1">
            <a:off x="3433763" y="5592763"/>
            <a:ext cx="1760537" cy="96043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77" name="Line 245"/>
          <p:cNvSpPr>
            <a:spLocks noChangeShapeType="1"/>
          </p:cNvSpPr>
          <p:nvPr/>
        </p:nvSpPr>
        <p:spPr bwMode="auto">
          <a:xfrm flipV="1">
            <a:off x="4748213" y="3259138"/>
            <a:ext cx="19050" cy="3287712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78" name="Line 246"/>
          <p:cNvSpPr>
            <a:spLocks noChangeShapeType="1"/>
          </p:cNvSpPr>
          <p:nvPr/>
        </p:nvSpPr>
        <p:spPr bwMode="auto">
          <a:xfrm flipV="1">
            <a:off x="4979988" y="3259138"/>
            <a:ext cx="9525" cy="329088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79" name="Line 247"/>
          <p:cNvSpPr>
            <a:spLocks noChangeShapeType="1"/>
          </p:cNvSpPr>
          <p:nvPr/>
        </p:nvSpPr>
        <p:spPr bwMode="auto">
          <a:xfrm flipH="1" flipV="1">
            <a:off x="5197475" y="3254375"/>
            <a:ext cx="1588" cy="32861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80" name="Line 248"/>
          <p:cNvSpPr>
            <a:spLocks noChangeShapeType="1"/>
          </p:cNvSpPr>
          <p:nvPr/>
        </p:nvSpPr>
        <p:spPr bwMode="auto">
          <a:xfrm flipH="1" flipV="1">
            <a:off x="1890713" y="3259138"/>
            <a:ext cx="3314700" cy="1833562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81" name="Line 249"/>
          <p:cNvSpPr>
            <a:spLocks noChangeShapeType="1"/>
          </p:cNvSpPr>
          <p:nvPr/>
        </p:nvSpPr>
        <p:spPr bwMode="auto">
          <a:xfrm flipH="1" flipV="1">
            <a:off x="2333625" y="3252788"/>
            <a:ext cx="2859088" cy="158908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82" name="Line 250"/>
          <p:cNvSpPr>
            <a:spLocks noChangeShapeType="1"/>
          </p:cNvSpPr>
          <p:nvPr/>
        </p:nvSpPr>
        <p:spPr bwMode="auto">
          <a:xfrm flipV="1">
            <a:off x="3865563" y="5830888"/>
            <a:ext cx="1327150" cy="7175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83" name="Line 251"/>
          <p:cNvSpPr>
            <a:spLocks noChangeShapeType="1"/>
          </p:cNvSpPr>
          <p:nvPr/>
        </p:nvSpPr>
        <p:spPr bwMode="auto">
          <a:xfrm flipV="1">
            <a:off x="4749800" y="6310313"/>
            <a:ext cx="450850" cy="23653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84" name="Line 252"/>
          <p:cNvSpPr>
            <a:spLocks noChangeShapeType="1"/>
          </p:cNvSpPr>
          <p:nvPr/>
        </p:nvSpPr>
        <p:spPr bwMode="auto">
          <a:xfrm flipV="1">
            <a:off x="458788" y="3871913"/>
            <a:ext cx="4740275" cy="26066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85" name="Line 253"/>
          <p:cNvSpPr>
            <a:spLocks noChangeShapeType="1"/>
          </p:cNvSpPr>
          <p:nvPr/>
        </p:nvSpPr>
        <p:spPr bwMode="auto">
          <a:xfrm flipV="1">
            <a:off x="461963" y="3252788"/>
            <a:ext cx="4524375" cy="25019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86" name="Line 254"/>
          <p:cNvSpPr>
            <a:spLocks noChangeShapeType="1"/>
          </p:cNvSpPr>
          <p:nvPr/>
        </p:nvSpPr>
        <p:spPr bwMode="auto">
          <a:xfrm flipH="1" flipV="1">
            <a:off x="2768600" y="3255963"/>
            <a:ext cx="2425700" cy="13430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87" name="Line 255"/>
          <p:cNvSpPr>
            <a:spLocks noChangeShapeType="1"/>
          </p:cNvSpPr>
          <p:nvPr/>
        </p:nvSpPr>
        <p:spPr bwMode="auto">
          <a:xfrm flipH="1" flipV="1">
            <a:off x="3651250" y="3254375"/>
            <a:ext cx="1544638" cy="842963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88" name="Line 256"/>
          <p:cNvSpPr>
            <a:spLocks noChangeShapeType="1"/>
          </p:cNvSpPr>
          <p:nvPr/>
        </p:nvSpPr>
        <p:spPr bwMode="auto">
          <a:xfrm flipH="1" flipV="1">
            <a:off x="4533900" y="3254375"/>
            <a:ext cx="671513" cy="3587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89" name="Line 257"/>
          <p:cNvSpPr>
            <a:spLocks noChangeShapeType="1"/>
          </p:cNvSpPr>
          <p:nvPr/>
        </p:nvSpPr>
        <p:spPr bwMode="auto">
          <a:xfrm flipH="1" flipV="1">
            <a:off x="4987925" y="3259138"/>
            <a:ext cx="207963" cy="11588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90" name="Line 258"/>
          <p:cNvSpPr>
            <a:spLocks noChangeShapeType="1"/>
          </p:cNvSpPr>
          <p:nvPr/>
        </p:nvSpPr>
        <p:spPr bwMode="auto">
          <a:xfrm flipH="1" flipV="1">
            <a:off x="460375" y="5145088"/>
            <a:ext cx="2530475" cy="14001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91" name="Line 259"/>
          <p:cNvSpPr>
            <a:spLocks noChangeShapeType="1"/>
          </p:cNvSpPr>
          <p:nvPr/>
        </p:nvSpPr>
        <p:spPr bwMode="auto">
          <a:xfrm flipH="1" flipV="1">
            <a:off x="2105025" y="3259138"/>
            <a:ext cx="14288" cy="32924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92" name="Line 260"/>
          <p:cNvSpPr>
            <a:spLocks noChangeShapeType="1"/>
          </p:cNvSpPr>
          <p:nvPr/>
        </p:nvSpPr>
        <p:spPr bwMode="auto">
          <a:xfrm flipV="1">
            <a:off x="1673225" y="3265488"/>
            <a:ext cx="0" cy="32797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93" name="Line 261"/>
          <p:cNvSpPr>
            <a:spLocks noChangeShapeType="1"/>
          </p:cNvSpPr>
          <p:nvPr/>
        </p:nvSpPr>
        <p:spPr bwMode="auto">
          <a:xfrm flipH="1" flipV="1">
            <a:off x="1223963" y="3259138"/>
            <a:ext cx="9525" cy="3287712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94" name="Line 262"/>
          <p:cNvSpPr>
            <a:spLocks noChangeShapeType="1"/>
          </p:cNvSpPr>
          <p:nvPr/>
        </p:nvSpPr>
        <p:spPr bwMode="auto">
          <a:xfrm flipV="1">
            <a:off x="785813" y="3255963"/>
            <a:ext cx="15875" cy="32924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95" name="Line 263"/>
          <p:cNvSpPr>
            <a:spLocks noChangeShapeType="1"/>
          </p:cNvSpPr>
          <p:nvPr/>
        </p:nvSpPr>
        <p:spPr bwMode="auto">
          <a:xfrm flipH="1" flipV="1">
            <a:off x="460375" y="5867400"/>
            <a:ext cx="1209675" cy="6762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96" name="Line 264"/>
          <p:cNvSpPr>
            <a:spLocks noChangeShapeType="1"/>
          </p:cNvSpPr>
          <p:nvPr/>
        </p:nvSpPr>
        <p:spPr bwMode="auto">
          <a:xfrm flipH="1" flipV="1">
            <a:off x="466725" y="6099175"/>
            <a:ext cx="768350" cy="4540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97" name="Line 265"/>
          <p:cNvSpPr>
            <a:spLocks noChangeShapeType="1"/>
          </p:cNvSpPr>
          <p:nvPr/>
        </p:nvSpPr>
        <p:spPr bwMode="auto">
          <a:xfrm flipV="1">
            <a:off x="468313" y="3251200"/>
            <a:ext cx="3632200" cy="20034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98" name="Line 266"/>
          <p:cNvSpPr>
            <a:spLocks noChangeShapeType="1"/>
          </p:cNvSpPr>
          <p:nvPr/>
        </p:nvSpPr>
        <p:spPr bwMode="auto">
          <a:xfrm flipV="1">
            <a:off x="465138" y="3259138"/>
            <a:ext cx="2755900" cy="15303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699" name="Line 267"/>
          <p:cNvSpPr>
            <a:spLocks noChangeShapeType="1"/>
          </p:cNvSpPr>
          <p:nvPr/>
        </p:nvSpPr>
        <p:spPr bwMode="auto">
          <a:xfrm flipV="1">
            <a:off x="461963" y="3252788"/>
            <a:ext cx="2298700" cy="1287462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00" name="Line 268"/>
          <p:cNvSpPr>
            <a:spLocks noChangeShapeType="1"/>
          </p:cNvSpPr>
          <p:nvPr/>
        </p:nvSpPr>
        <p:spPr bwMode="auto">
          <a:xfrm flipV="1">
            <a:off x="469900" y="3254375"/>
            <a:ext cx="1423988" cy="785813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01" name="Line 269"/>
          <p:cNvSpPr>
            <a:spLocks noChangeShapeType="1"/>
          </p:cNvSpPr>
          <p:nvPr/>
        </p:nvSpPr>
        <p:spPr bwMode="auto">
          <a:xfrm flipV="1">
            <a:off x="468313" y="3249613"/>
            <a:ext cx="546100" cy="30003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02" name="Line 270"/>
          <p:cNvSpPr>
            <a:spLocks noChangeShapeType="1"/>
          </p:cNvSpPr>
          <p:nvPr/>
        </p:nvSpPr>
        <p:spPr bwMode="auto">
          <a:xfrm flipH="1" flipV="1">
            <a:off x="3873500" y="3255963"/>
            <a:ext cx="3175" cy="32956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03" name="Line 271"/>
          <p:cNvSpPr>
            <a:spLocks noChangeShapeType="1"/>
          </p:cNvSpPr>
          <p:nvPr/>
        </p:nvSpPr>
        <p:spPr bwMode="auto">
          <a:xfrm flipH="1" flipV="1">
            <a:off x="3654425" y="3254375"/>
            <a:ext cx="1588" cy="3290888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04" name="Line 272"/>
          <p:cNvSpPr>
            <a:spLocks noChangeShapeType="1"/>
          </p:cNvSpPr>
          <p:nvPr/>
        </p:nvSpPr>
        <p:spPr bwMode="auto">
          <a:xfrm flipV="1">
            <a:off x="2994025" y="3255963"/>
            <a:ext cx="6350" cy="32861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05" name="Line 273"/>
          <p:cNvSpPr>
            <a:spLocks noChangeShapeType="1"/>
          </p:cNvSpPr>
          <p:nvPr/>
        </p:nvSpPr>
        <p:spPr bwMode="auto">
          <a:xfrm flipH="1" flipV="1">
            <a:off x="2767013" y="3252788"/>
            <a:ext cx="9525" cy="33051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06" name="Line 274"/>
          <p:cNvSpPr>
            <a:spLocks noChangeShapeType="1"/>
          </p:cNvSpPr>
          <p:nvPr/>
        </p:nvSpPr>
        <p:spPr bwMode="auto">
          <a:xfrm flipH="1" flipV="1">
            <a:off x="1892300" y="3255963"/>
            <a:ext cx="6350" cy="32924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07" name="Line 275"/>
          <p:cNvSpPr>
            <a:spLocks noChangeShapeType="1"/>
          </p:cNvSpPr>
          <p:nvPr/>
        </p:nvSpPr>
        <p:spPr bwMode="auto">
          <a:xfrm flipH="1" flipV="1">
            <a:off x="1449388" y="3249613"/>
            <a:ext cx="6350" cy="32988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08" name="Line 276"/>
          <p:cNvSpPr>
            <a:spLocks noChangeShapeType="1"/>
          </p:cNvSpPr>
          <p:nvPr/>
        </p:nvSpPr>
        <p:spPr bwMode="auto">
          <a:xfrm flipH="1" flipV="1">
            <a:off x="1011238" y="3252788"/>
            <a:ext cx="6350" cy="32924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09" name="Line 277"/>
          <p:cNvSpPr>
            <a:spLocks noChangeShapeType="1"/>
          </p:cNvSpPr>
          <p:nvPr/>
        </p:nvSpPr>
        <p:spPr bwMode="auto">
          <a:xfrm flipV="1">
            <a:off x="569913" y="3254375"/>
            <a:ext cx="0" cy="32988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10" name="Line 278"/>
          <p:cNvSpPr>
            <a:spLocks noChangeShapeType="1"/>
          </p:cNvSpPr>
          <p:nvPr/>
        </p:nvSpPr>
        <p:spPr bwMode="auto">
          <a:xfrm flipV="1">
            <a:off x="4324350" y="6083300"/>
            <a:ext cx="869950" cy="4667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11" name="Line 279"/>
          <p:cNvSpPr>
            <a:spLocks noChangeShapeType="1"/>
          </p:cNvSpPr>
          <p:nvPr/>
        </p:nvSpPr>
        <p:spPr bwMode="auto">
          <a:xfrm flipV="1">
            <a:off x="2989263" y="5341938"/>
            <a:ext cx="2203450" cy="1204912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12" name="Line 280"/>
          <p:cNvSpPr>
            <a:spLocks noChangeShapeType="1"/>
          </p:cNvSpPr>
          <p:nvPr/>
        </p:nvSpPr>
        <p:spPr bwMode="auto">
          <a:xfrm flipH="1" flipV="1">
            <a:off x="463550" y="4416425"/>
            <a:ext cx="3862388" cy="21336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13" name="Line 281"/>
          <p:cNvSpPr>
            <a:spLocks noChangeShapeType="1"/>
          </p:cNvSpPr>
          <p:nvPr/>
        </p:nvSpPr>
        <p:spPr bwMode="auto">
          <a:xfrm flipH="1" flipV="1">
            <a:off x="463550" y="4894263"/>
            <a:ext cx="2970213" cy="16541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14" name="Line 282"/>
          <p:cNvSpPr>
            <a:spLocks noChangeShapeType="1"/>
          </p:cNvSpPr>
          <p:nvPr/>
        </p:nvSpPr>
        <p:spPr bwMode="auto">
          <a:xfrm flipV="1">
            <a:off x="2547938" y="5100638"/>
            <a:ext cx="2649537" cy="14541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15" name="Line 283"/>
          <p:cNvSpPr>
            <a:spLocks noChangeShapeType="1"/>
          </p:cNvSpPr>
          <p:nvPr/>
        </p:nvSpPr>
        <p:spPr bwMode="auto">
          <a:xfrm flipV="1">
            <a:off x="2112963" y="4843463"/>
            <a:ext cx="3087687" cy="17081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16" name="Line 284"/>
          <p:cNvSpPr>
            <a:spLocks noChangeShapeType="1"/>
          </p:cNvSpPr>
          <p:nvPr/>
        </p:nvSpPr>
        <p:spPr bwMode="auto">
          <a:xfrm flipH="1" flipV="1">
            <a:off x="458788" y="3421063"/>
            <a:ext cx="4730750" cy="26511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17" name="Line 285"/>
          <p:cNvSpPr>
            <a:spLocks noChangeShapeType="1"/>
          </p:cNvSpPr>
          <p:nvPr/>
        </p:nvSpPr>
        <p:spPr bwMode="auto">
          <a:xfrm flipH="1" flipV="1">
            <a:off x="465138" y="3678238"/>
            <a:ext cx="4730750" cy="26289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18" name="Line 286"/>
          <p:cNvSpPr>
            <a:spLocks noChangeShapeType="1"/>
          </p:cNvSpPr>
          <p:nvPr/>
        </p:nvSpPr>
        <p:spPr bwMode="auto">
          <a:xfrm flipH="1" flipV="1">
            <a:off x="1009650" y="3251200"/>
            <a:ext cx="4181475" cy="23336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19" name="Line 287"/>
          <p:cNvSpPr>
            <a:spLocks noChangeShapeType="1"/>
          </p:cNvSpPr>
          <p:nvPr/>
        </p:nvSpPr>
        <p:spPr bwMode="auto">
          <a:xfrm flipH="1" flipV="1">
            <a:off x="1449388" y="3255963"/>
            <a:ext cx="3743325" cy="20701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20" name="Line 288"/>
          <p:cNvSpPr>
            <a:spLocks noChangeShapeType="1"/>
          </p:cNvSpPr>
          <p:nvPr/>
        </p:nvSpPr>
        <p:spPr bwMode="auto">
          <a:xfrm flipH="1" flipV="1">
            <a:off x="3224213" y="3257550"/>
            <a:ext cx="1971675" cy="110172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21" name="Line 289"/>
          <p:cNvSpPr>
            <a:spLocks noChangeShapeType="1"/>
          </p:cNvSpPr>
          <p:nvPr/>
        </p:nvSpPr>
        <p:spPr bwMode="auto">
          <a:xfrm flipH="1" flipV="1">
            <a:off x="4090988" y="3259138"/>
            <a:ext cx="1112837" cy="59213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22" name="Line 290"/>
          <p:cNvSpPr>
            <a:spLocks noChangeShapeType="1"/>
          </p:cNvSpPr>
          <p:nvPr/>
        </p:nvSpPr>
        <p:spPr bwMode="auto">
          <a:xfrm flipH="1" flipV="1">
            <a:off x="463550" y="5407025"/>
            <a:ext cx="2092325" cy="114300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23" name="Line 291"/>
          <p:cNvSpPr>
            <a:spLocks noChangeShapeType="1"/>
          </p:cNvSpPr>
          <p:nvPr/>
        </p:nvSpPr>
        <p:spPr bwMode="auto">
          <a:xfrm flipH="1" flipV="1">
            <a:off x="469900" y="5637213"/>
            <a:ext cx="1647825" cy="9048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24" name="Line 292"/>
          <p:cNvSpPr>
            <a:spLocks noChangeShapeType="1"/>
          </p:cNvSpPr>
          <p:nvPr/>
        </p:nvSpPr>
        <p:spPr bwMode="auto">
          <a:xfrm flipH="1" flipV="1">
            <a:off x="461963" y="6364288"/>
            <a:ext cx="323850" cy="1841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25" name="Line 293"/>
          <p:cNvSpPr>
            <a:spLocks noChangeShapeType="1"/>
          </p:cNvSpPr>
          <p:nvPr/>
        </p:nvSpPr>
        <p:spPr bwMode="auto">
          <a:xfrm flipV="1">
            <a:off x="777875" y="4108450"/>
            <a:ext cx="4419600" cy="24447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26" name="Line 294"/>
          <p:cNvSpPr>
            <a:spLocks noChangeShapeType="1"/>
          </p:cNvSpPr>
          <p:nvPr/>
        </p:nvSpPr>
        <p:spPr bwMode="auto">
          <a:xfrm flipV="1">
            <a:off x="458788" y="3367088"/>
            <a:ext cx="4740275" cy="2632075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27" name="Line 295"/>
          <p:cNvSpPr>
            <a:spLocks noChangeShapeType="1"/>
          </p:cNvSpPr>
          <p:nvPr/>
        </p:nvSpPr>
        <p:spPr bwMode="auto">
          <a:xfrm flipV="1">
            <a:off x="469900" y="3255963"/>
            <a:ext cx="3184525" cy="1758950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28" name="Line 296"/>
          <p:cNvSpPr>
            <a:spLocks noChangeShapeType="1"/>
          </p:cNvSpPr>
          <p:nvPr/>
        </p:nvSpPr>
        <p:spPr bwMode="auto">
          <a:xfrm flipV="1">
            <a:off x="463550" y="3251200"/>
            <a:ext cx="1873250" cy="1049338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29" name="Line 297"/>
          <p:cNvSpPr>
            <a:spLocks noChangeShapeType="1"/>
          </p:cNvSpPr>
          <p:nvPr/>
        </p:nvSpPr>
        <p:spPr bwMode="auto">
          <a:xfrm flipV="1">
            <a:off x="471488" y="3252788"/>
            <a:ext cx="973137" cy="541337"/>
          </a:xfrm>
          <a:prstGeom prst="line">
            <a:avLst/>
          </a:prstGeom>
          <a:noFill/>
          <a:ln w="9525">
            <a:solidFill>
              <a:srgbClr val="C8C8C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31" name="Freeform 299"/>
          <p:cNvSpPr>
            <a:spLocks/>
          </p:cNvSpPr>
          <p:nvPr/>
        </p:nvSpPr>
        <p:spPr bwMode="auto">
          <a:xfrm>
            <a:off x="1827213" y="5168900"/>
            <a:ext cx="1395412" cy="1262063"/>
          </a:xfrm>
          <a:custGeom>
            <a:avLst/>
            <a:gdLst>
              <a:gd name="T0" fmla="*/ 0 w 879"/>
              <a:gd name="T1" fmla="*/ 0 h 795"/>
              <a:gd name="T2" fmla="*/ 0 w 879"/>
              <a:gd name="T3" fmla="*/ 490538 h 795"/>
              <a:gd name="T4" fmla="*/ 1395412 w 879"/>
              <a:gd name="T5" fmla="*/ 1262063 h 795"/>
              <a:gd name="T6" fmla="*/ 1390650 w 879"/>
              <a:gd name="T7" fmla="*/ 762000 h 795"/>
              <a:gd name="T8" fmla="*/ 0 w 879"/>
              <a:gd name="T9" fmla="*/ 0 h 7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9"/>
              <a:gd name="T16" fmla="*/ 0 h 795"/>
              <a:gd name="T17" fmla="*/ 879 w 879"/>
              <a:gd name="T18" fmla="*/ 795 h 7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9" h="795">
                <a:moveTo>
                  <a:pt x="0" y="0"/>
                </a:moveTo>
                <a:lnTo>
                  <a:pt x="0" y="309"/>
                </a:lnTo>
                <a:lnTo>
                  <a:pt x="879" y="795"/>
                </a:lnTo>
                <a:lnTo>
                  <a:pt x="876" y="48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32" name="Freeform 300"/>
          <p:cNvSpPr>
            <a:spLocks/>
          </p:cNvSpPr>
          <p:nvPr/>
        </p:nvSpPr>
        <p:spPr bwMode="auto">
          <a:xfrm>
            <a:off x="3214688" y="5543550"/>
            <a:ext cx="704850" cy="885825"/>
          </a:xfrm>
          <a:custGeom>
            <a:avLst/>
            <a:gdLst>
              <a:gd name="T0" fmla="*/ 0 w 444"/>
              <a:gd name="T1" fmla="*/ 390525 h 558"/>
              <a:gd name="T2" fmla="*/ 704850 w 444"/>
              <a:gd name="T3" fmla="*/ 0 h 558"/>
              <a:gd name="T4" fmla="*/ 704850 w 444"/>
              <a:gd name="T5" fmla="*/ 500062 h 558"/>
              <a:gd name="T6" fmla="*/ 4763 w 444"/>
              <a:gd name="T7" fmla="*/ 885825 h 558"/>
              <a:gd name="T8" fmla="*/ 0 60000 65536"/>
              <a:gd name="T9" fmla="*/ 0 60000 65536"/>
              <a:gd name="T10" fmla="*/ 0 60000 65536"/>
              <a:gd name="T11" fmla="*/ 0 60000 65536"/>
              <a:gd name="T12" fmla="*/ 0 w 444"/>
              <a:gd name="T13" fmla="*/ 0 h 558"/>
              <a:gd name="T14" fmla="*/ 444 w 444"/>
              <a:gd name="T15" fmla="*/ 558 h 5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4" h="558">
                <a:moveTo>
                  <a:pt x="0" y="246"/>
                </a:moveTo>
                <a:lnTo>
                  <a:pt x="444" y="0"/>
                </a:lnTo>
                <a:lnTo>
                  <a:pt x="444" y="315"/>
                </a:lnTo>
                <a:lnTo>
                  <a:pt x="3" y="558"/>
                </a:lnTo>
              </a:path>
            </a:pathLst>
          </a:cu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33" name="Freeform 301"/>
          <p:cNvSpPr>
            <a:spLocks/>
          </p:cNvSpPr>
          <p:nvPr/>
        </p:nvSpPr>
        <p:spPr bwMode="auto">
          <a:xfrm>
            <a:off x="3914775" y="5151438"/>
            <a:ext cx="704850" cy="885825"/>
          </a:xfrm>
          <a:custGeom>
            <a:avLst/>
            <a:gdLst>
              <a:gd name="T0" fmla="*/ 0 w 444"/>
              <a:gd name="T1" fmla="*/ 390525 h 558"/>
              <a:gd name="T2" fmla="*/ 704850 w 444"/>
              <a:gd name="T3" fmla="*/ 0 h 558"/>
              <a:gd name="T4" fmla="*/ 704850 w 444"/>
              <a:gd name="T5" fmla="*/ 500062 h 558"/>
              <a:gd name="T6" fmla="*/ 4763 w 444"/>
              <a:gd name="T7" fmla="*/ 885825 h 558"/>
              <a:gd name="T8" fmla="*/ 0 60000 65536"/>
              <a:gd name="T9" fmla="*/ 0 60000 65536"/>
              <a:gd name="T10" fmla="*/ 0 60000 65536"/>
              <a:gd name="T11" fmla="*/ 0 60000 65536"/>
              <a:gd name="T12" fmla="*/ 0 w 444"/>
              <a:gd name="T13" fmla="*/ 0 h 558"/>
              <a:gd name="T14" fmla="*/ 444 w 444"/>
              <a:gd name="T15" fmla="*/ 558 h 5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4" h="558">
                <a:moveTo>
                  <a:pt x="0" y="246"/>
                </a:moveTo>
                <a:lnTo>
                  <a:pt x="444" y="0"/>
                </a:lnTo>
                <a:lnTo>
                  <a:pt x="444" y="315"/>
                </a:lnTo>
                <a:lnTo>
                  <a:pt x="3" y="558"/>
                </a:lnTo>
              </a:path>
            </a:pathLst>
          </a:cu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35" name="Freeform 303"/>
          <p:cNvSpPr>
            <a:spLocks/>
          </p:cNvSpPr>
          <p:nvPr/>
        </p:nvSpPr>
        <p:spPr bwMode="auto">
          <a:xfrm>
            <a:off x="1819275" y="4768850"/>
            <a:ext cx="2098675" cy="774700"/>
          </a:xfrm>
          <a:custGeom>
            <a:avLst/>
            <a:gdLst>
              <a:gd name="T0" fmla="*/ 0 w 1320"/>
              <a:gd name="T1" fmla="*/ 403625 h 476"/>
              <a:gd name="T2" fmla="*/ 718637 w 1320"/>
              <a:gd name="T3" fmla="*/ 0 h 476"/>
              <a:gd name="T4" fmla="*/ 2098675 w 1320"/>
              <a:gd name="T5" fmla="*/ 774700 h 476"/>
              <a:gd name="T6" fmla="*/ 0 60000 65536"/>
              <a:gd name="T7" fmla="*/ 0 60000 65536"/>
              <a:gd name="T8" fmla="*/ 0 60000 65536"/>
              <a:gd name="T9" fmla="*/ 0 w 1320"/>
              <a:gd name="T10" fmla="*/ 0 h 476"/>
              <a:gd name="T11" fmla="*/ 1320 w 1320"/>
              <a:gd name="T12" fmla="*/ 476 h 4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20" h="476">
                <a:moveTo>
                  <a:pt x="0" y="248"/>
                </a:moveTo>
                <a:lnTo>
                  <a:pt x="452" y="0"/>
                </a:lnTo>
                <a:lnTo>
                  <a:pt x="1320" y="476"/>
                </a:lnTo>
              </a:path>
            </a:pathLst>
          </a:cu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37" name="Freeform 305"/>
          <p:cNvSpPr>
            <a:spLocks/>
          </p:cNvSpPr>
          <p:nvPr/>
        </p:nvSpPr>
        <p:spPr bwMode="auto">
          <a:xfrm>
            <a:off x="1831975" y="4389438"/>
            <a:ext cx="1395413" cy="1257300"/>
          </a:xfrm>
          <a:custGeom>
            <a:avLst/>
            <a:gdLst>
              <a:gd name="T0" fmla="*/ 0 w 900"/>
              <a:gd name="T1" fmla="*/ 1257300 h 804"/>
              <a:gd name="T2" fmla="*/ 1395413 w 900"/>
              <a:gd name="T3" fmla="*/ 469142 h 804"/>
              <a:gd name="T4" fmla="*/ 1395413 w 900"/>
              <a:gd name="T5" fmla="*/ 0 h 804"/>
              <a:gd name="T6" fmla="*/ 0 60000 65536"/>
              <a:gd name="T7" fmla="*/ 0 60000 65536"/>
              <a:gd name="T8" fmla="*/ 0 60000 65536"/>
              <a:gd name="T9" fmla="*/ 0 w 900"/>
              <a:gd name="T10" fmla="*/ 0 h 804"/>
              <a:gd name="T11" fmla="*/ 900 w 900"/>
              <a:gd name="T12" fmla="*/ 804 h 8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0" h="804">
                <a:moveTo>
                  <a:pt x="0" y="804"/>
                </a:moveTo>
                <a:lnTo>
                  <a:pt x="900" y="300"/>
                </a:lnTo>
                <a:lnTo>
                  <a:pt x="900" y="0"/>
                </a:lnTo>
              </a:path>
            </a:pathLst>
          </a:cu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36" name="Freeform 304"/>
          <p:cNvSpPr>
            <a:spLocks/>
          </p:cNvSpPr>
          <p:nvPr/>
        </p:nvSpPr>
        <p:spPr bwMode="auto">
          <a:xfrm>
            <a:off x="2516188" y="4378325"/>
            <a:ext cx="2095500" cy="777875"/>
          </a:xfrm>
          <a:custGeom>
            <a:avLst/>
            <a:gdLst>
              <a:gd name="T0" fmla="*/ 0 w 1320"/>
              <a:gd name="T1" fmla="*/ 405279 h 476"/>
              <a:gd name="T2" fmla="*/ 717550 w 1320"/>
              <a:gd name="T3" fmla="*/ 0 h 476"/>
              <a:gd name="T4" fmla="*/ 2095500 w 1320"/>
              <a:gd name="T5" fmla="*/ 777875 h 476"/>
              <a:gd name="T6" fmla="*/ 0 60000 65536"/>
              <a:gd name="T7" fmla="*/ 0 60000 65536"/>
              <a:gd name="T8" fmla="*/ 0 60000 65536"/>
              <a:gd name="T9" fmla="*/ 0 w 1320"/>
              <a:gd name="T10" fmla="*/ 0 h 476"/>
              <a:gd name="T11" fmla="*/ 1320 w 1320"/>
              <a:gd name="T12" fmla="*/ 476 h 4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20" h="476">
                <a:moveTo>
                  <a:pt x="0" y="248"/>
                </a:moveTo>
                <a:lnTo>
                  <a:pt x="452" y="0"/>
                </a:lnTo>
                <a:lnTo>
                  <a:pt x="1320" y="476"/>
                </a:lnTo>
              </a:path>
            </a:pathLst>
          </a:cu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38" name="Freeform 306"/>
          <p:cNvSpPr>
            <a:spLocks/>
          </p:cNvSpPr>
          <p:nvPr/>
        </p:nvSpPr>
        <p:spPr bwMode="auto">
          <a:xfrm>
            <a:off x="2538413" y="4767263"/>
            <a:ext cx="1381125" cy="1262062"/>
          </a:xfrm>
          <a:custGeom>
            <a:avLst/>
            <a:gdLst>
              <a:gd name="T0" fmla="*/ 0 w 870"/>
              <a:gd name="T1" fmla="*/ 0 h 795"/>
              <a:gd name="T2" fmla="*/ 0 w 870"/>
              <a:gd name="T3" fmla="*/ 485775 h 795"/>
              <a:gd name="T4" fmla="*/ 1381125 w 870"/>
              <a:gd name="T5" fmla="*/ 1262062 h 795"/>
              <a:gd name="T6" fmla="*/ 0 60000 65536"/>
              <a:gd name="T7" fmla="*/ 0 60000 65536"/>
              <a:gd name="T8" fmla="*/ 0 60000 65536"/>
              <a:gd name="T9" fmla="*/ 0 w 870"/>
              <a:gd name="T10" fmla="*/ 0 h 795"/>
              <a:gd name="T11" fmla="*/ 870 w 870"/>
              <a:gd name="T12" fmla="*/ 795 h 7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0" h="795">
                <a:moveTo>
                  <a:pt x="0" y="0"/>
                </a:moveTo>
                <a:lnTo>
                  <a:pt x="0" y="306"/>
                </a:lnTo>
                <a:lnTo>
                  <a:pt x="870" y="795"/>
                </a:lnTo>
              </a:path>
            </a:pathLst>
          </a:cu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39" name="Line 307"/>
          <p:cNvSpPr>
            <a:spLocks noChangeShapeType="1"/>
          </p:cNvSpPr>
          <p:nvPr/>
        </p:nvSpPr>
        <p:spPr bwMode="auto">
          <a:xfrm>
            <a:off x="3219450" y="4852988"/>
            <a:ext cx="1400175" cy="795337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40" name="Freeform 308"/>
          <p:cNvSpPr>
            <a:spLocks/>
          </p:cNvSpPr>
          <p:nvPr/>
        </p:nvSpPr>
        <p:spPr bwMode="auto">
          <a:xfrm>
            <a:off x="1822450" y="4679950"/>
            <a:ext cx="711200" cy="882650"/>
          </a:xfrm>
          <a:custGeom>
            <a:avLst/>
            <a:gdLst>
              <a:gd name="T0" fmla="*/ 0 w 448"/>
              <a:gd name="T1" fmla="*/ 488950 h 556"/>
              <a:gd name="T2" fmla="*/ 0 w 448"/>
              <a:gd name="T3" fmla="*/ 0 h 556"/>
              <a:gd name="T4" fmla="*/ 711200 w 448"/>
              <a:gd name="T5" fmla="*/ 400050 h 556"/>
              <a:gd name="T6" fmla="*/ 711200 w 448"/>
              <a:gd name="T7" fmla="*/ 882650 h 556"/>
              <a:gd name="T8" fmla="*/ 0 w 448"/>
              <a:gd name="T9" fmla="*/ 488950 h 5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8"/>
              <a:gd name="T16" fmla="*/ 0 h 556"/>
              <a:gd name="T17" fmla="*/ 448 w 448"/>
              <a:gd name="T18" fmla="*/ 556 h 5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8" h="556">
                <a:moveTo>
                  <a:pt x="0" y="308"/>
                </a:moveTo>
                <a:lnTo>
                  <a:pt x="0" y="0"/>
                </a:lnTo>
                <a:lnTo>
                  <a:pt x="448" y="252"/>
                </a:lnTo>
                <a:lnTo>
                  <a:pt x="448" y="556"/>
                </a:lnTo>
                <a:lnTo>
                  <a:pt x="0" y="308"/>
                </a:lnTo>
                <a:close/>
              </a:path>
            </a:pathLst>
          </a:cu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41" name="Freeform 309"/>
          <p:cNvSpPr>
            <a:spLocks/>
          </p:cNvSpPr>
          <p:nvPr/>
        </p:nvSpPr>
        <p:spPr bwMode="auto">
          <a:xfrm>
            <a:off x="2527300" y="4298950"/>
            <a:ext cx="1416050" cy="1257300"/>
          </a:xfrm>
          <a:custGeom>
            <a:avLst/>
            <a:gdLst>
              <a:gd name="T0" fmla="*/ 0 w 892"/>
              <a:gd name="T1" fmla="*/ 1257300 h 792"/>
              <a:gd name="T2" fmla="*/ 1416050 w 892"/>
              <a:gd name="T3" fmla="*/ 476250 h 792"/>
              <a:gd name="T4" fmla="*/ 1416050 w 892"/>
              <a:gd name="T5" fmla="*/ 0 h 792"/>
              <a:gd name="T6" fmla="*/ 6350 w 892"/>
              <a:gd name="T7" fmla="*/ 768350 h 792"/>
              <a:gd name="T8" fmla="*/ 0 60000 65536"/>
              <a:gd name="T9" fmla="*/ 0 60000 65536"/>
              <a:gd name="T10" fmla="*/ 0 60000 65536"/>
              <a:gd name="T11" fmla="*/ 0 60000 65536"/>
              <a:gd name="T12" fmla="*/ 0 w 892"/>
              <a:gd name="T13" fmla="*/ 0 h 792"/>
              <a:gd name="T14" fmla="*/ 892 w 892"/>
              <a:gd name="T15" fmla="*/ 792 h 7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2" h="792">
                <a:moveTo>
                  <a:pt x="0" y="792"/>
                </a:moveTo>
                <a:lnTo>
                  <a:pt x="892" y="300"/>
                </a:lnTo>
                <a:lnTo>
                  <a:pt x="892" y="0"/>
                </a:lnTo>
                <a:lnTo>
                  <a:pt x="4" y="484"/>
                </a:lnTo>
              </a:path>
            </a:pathLst>
          </a:cu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42" name="Freeform 310"/>
          <p:cNvSpPr>
            <a:spLocks/>
          </p:cNvSpPr>
          <p:nvPr/>
        </p:nvSpPr>
        <p:spPr bwMode="auto">
          <a:xfrm>
            <a:off x="1816100" y="3911600"/>
            <a:ext cx="2127250" cy="768350"/>
          </a:xfrm>
          <a:custGeom>
            <a:avLst/>
            <a:gdLst>
              <a:gd name="T0" fmla="*/ 0 w 1340"/>
              <a:gd name="T1" fmla="*/ 768350 h 484"/>
              <a:gd name="T2" fmla="*/ 1409700 w 1340"/>
              <a:gd name="T3" fmla="*/ 0 h 484"/>
              <a:gd name="T4" fmla="*/ 2127250 w 1340"/>
              <a:gd name="T5" fmla="*/ 387350 h 484"/>
              <a:gd name="T6" fmla="*/ 0 60000 65536"/>
              <a:gd name="T7" fmla="*/ 0 60000 65536"/>
              <a:gd name="T8" fmla="*/ 0 60000 65536"/>
              <a:gd name="T9" fmla="*/ 0 w 1340"/>
              <a:gd name="T10" fmla="*/ 0 h 484"/>
              <a:gd name="T11" fmla="*/ 1340 w 1340"/>
              <a:gd name="T12" fmla="*/ 484 h 4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0" h="484">
                <a:moveTo>
                  <a:pt x="0" y="484"/>
                </a:moveTo>
                <a:lnTo>
                  <a:pt x="888" y="0"/>
                </a:lnTo>
                <a:lnTo>
                  <a:pt x="1340" y="244"/>
                </a:lnTo>
              </a:path>
            </a:pathLst>
          </a:cu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45" name="Freeform 313"/>
          <p:cNvSpPr>
            <a:spLocks/>
          </p:cNvSpPr>
          <p:nvPr/>
        </p:nvSpPr>
        <p:spPr bwMode="auto">
          <a:xfrm>
            <a:off x="3213100" y="5530850"/>
            <a:ext cx="711200" cy="908050"/>
          </a:xfrm>
          <a:custGeom>
            <a:avLst/>
            <a:gdLst>
              <a:gd name="T0" fmla="*/ 0 w 448"/>
              <a:gd name="T1" fmla="*/ 908050 h 572"/>
              <a:gd name="T2" fmla="*/ 0 w 448"/>
              <a:gd name="T3" fmla="*/ 387350 h 572"/>
              <a:gd name="T4" fmla="*/ 711200 w 448"/>
              <a:gd name="T5" fmla="*/ 0 h 572"/>
              <a:gd name="T6" fmla="*/ 711200 w 448"/>
              <a:gd name="T7" fmla="*/ 514350 h 572"/>
              <a:gd name="T8" fmla="*/ 0 w 448"/>
              <a:gd name="T9" fmla="*/ 908050 h 5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8"/>
              <a:gd name="T16" fmla="*/ 0 h 572"/>
              <a:gd name="T17" fmla="*/ 448 w 448"/>
              <a:gd name="T18" fmla="*/ 572 h 5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8" h="572">
                <a:moveTo>
                  <a:pt x="0" y="572"/>
                </a:moveTo>
                <a:lnTo>
                  <a:pt x="0" y="244"/>
                </a:lnTo>
                <a:lnTo>
                  <a:pt x="448" y="0"/>
                </a:lnTo>
                <a:lnTo>
                  <a:pt x="448" y="324"/>
                </a:lnTo>
                <a:lnTo>
                  <a:pt x="0" y="572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43" name="Freeform 311"/>
          <p:cNvSpPr>
            <a:spLocks/>
          </p:cNvSpPr>
          <p:nvPr/>
        </p:nvSpPr>
        <p:spPr bwMode="auto">
          <a:xfrm>
            <a:off x="1822450" y="5168900"/>
            <a:ext cx="1397000" cy="1270000"/>
          </a:xfrm>
          <a:custGeom>
            <a:avLst/>
            <a:gdLst>
              <a:gd name="T0" fmla="*/ 0 w 880"/>
              <a:gd name="T1" fmla="*/ 0 h 800"/>
              <a:gd name="T2" fmla="*/ 1390650 w 880"/>
              <a:gd name="T3" fmla="*/ 762000 h 800"/>
              <a:gd name="T4" fmla="*/ 1397000 w 880"/>
              <a:gd name="T5" fmla="*/ 1270000 h 800"/>
              <a:gd name="T6" fmla="*/ 0 w 880"/>
              <a:gd name="T7" fmla="*/ 482600 h 800"/>
              <a:gd name="T8" fmla="*/ 0 w 880"/>
              <a:gd name="T9" fmla="*/ 0 h 8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80"/>
              <a:gd name="T16" fmla="*/ 0 h 800"/>
              <a:gd name="T17" fmla="*/ 880 w 880"/>
              <a:gd name="T18" fmla="*/ 800 h 8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80" h="800">
                <a:moveTo>
                  <a:pt x="0" y="0"/>
                </a:moveTo>
                <a:lnTo>
                  <a:pt x="876" y="480"/>
                </a:lnTo>
                <a:lnTo>
                  <a:pt x="880" y="800"/>
                </a:lnTo>
                <a:lnTo>
                  <a:pt x="0" y="30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46" name="Freeform 314"/>
          <p:cNvSpPr>
            <a:spLocks/>
          </p:cNvSpPr>
          <p:nvPr/>
        </p:nvSpPr>
        <p:spPr bwMode="auto">
          <a:xfrm>
            <a:off x="1814513" y="4770438"/>
            <a:ext cx="2095500" cy="1143000"/>
          </a:xfrm>
          <a:custGeom>
            <a:avLst/>
            <a:gdLst>
              <a:gd name="T0" fmla="*/ 0 w 1320"/>
              <a:gd name="T1" fmla="*/ 393700 h 720"/>
              <a:gd name="T2" fmla="*/ 717550 w 1320"/>
              <a:gd name="T3" fmla="*/ 0 h 720"/>
              <a:gd name="T4" fmla="*/ 2095500 w 1320"/>
              <a:gd name="T5" fmla="*/ 762000 h 720"/>
              <a:gd name="T6" fmla="*/ 1390650 w 1320"/>
              <a:gd name="T7" fmla="*/ 1143000 h 720"/>
              <a:gd name="T8" fmla="*/ 0 w 1320"/>
              <a:gd name="T9" fmla="*/ 393700 h 7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20"/>
              <a:gd name="T16" fmla="*/ 0 h 720"/>
              <a:gd name="T17" fmla="*/ 1320 w 1320"/>
              <a:gd name="T18" fmla="*/ 720 h 7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20" h="720">
                <a:moveTo>
                  <a:pt x="0" y="248"/>
                </a:moveTo>
                <a:lnTo>
                  <a:pt x="452" y="0"/>
                </a:lnTo>
                <a:lnTo>
                  <a:pt x="1320" y="480"/>
                </a:lnTo>
                <a:lnTo>
                  <a:pt x="876" y="720"/>
                </a:lnTo>
                <a:cubicBezTo>
                  <a:pt x="584" y="563"/>
                  <a:pt x="0" y="248"/>
                  <a:pt x="0" y="248"/>
                </a:cubicBez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47" name="Freeform 315"/>
          <p:cNvSpPr>
            <a:spLocks/>
          </p:cNvSpPr>
          <p:nvPr/>
        </p:nvSpPr>
        <p:spPr bwMode="auto">
          <a:xfrm>
            <a:off x="2540000" y="4381500"/>
            <a:ext cx="2076450" cy="1149350"/>
          </a:xfrm>
          <a:custGeom>
            <a:avLst/>
            <a:gdLst>
              <a:gd name="T0" fmla="*/ 0 w 1308"/>
              <a:gd name="T1" fmla="*/ 387350 h 724"/>
              <a:gd name="T2" fmla="*/ 685800 w 1308"/>
              <a:gd name="T3" fmla="*/ 0 h 724"/>
              <a:gd name="T4" fmla="*/ 2076450 w 1308"/>
              <a:gd name="T5" fmla="*/ 774700 h 724"/>
              <a:gd name="T6" fmla="*/ 1384300 w 1308"/>
              <a:gd name="T7" fmla="*/ 1149350 h 724"/>
              <a:gd name="T8" fmla="*/ 0 w 1308"/>
              <a:gd name="T9" fmla="*/ 387350 h 7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08"/>
              <a:gd name="T16" fmla="*/ 0 h 724"/>
              <a:gd name="T17" fmla="*/ 1308 w 1308"/>
              <a:gd name="T18" fmla="*/ 724 h 7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08" h="724">
                <a:moveTo>
                  <a:pt x="0" y="244"/>
                </a:moveTo>
                <a:lnTo>
                  <a:pt x="432" y="0"/>
                </a:lnTo>
                <a:lnTo>
                  <a:pt x="1308" y="488"/>
                </a:lnTo>
                <a:lnTo>
                  <a:pt x="872" y="724"/>
                </a:lnTo>
                <a:lnTo>
                  <a:pt x="0" y="244"/>
                </a:lnTo>
                <a:close/>
              </a:path>
            </a:pathLst>
          </a:custGeom>
          <a:solidFill>
            <a:srgbClr val="0000CC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48" name="Freeform 316"/>
          <p:cNvSpPr>
            <a:spLocks/>
          </p:cNvSpPr>
          <p:nvPr/>
        </p:nvSpPr>
        <p:spPr bwMode="auto">
          <a:xfrm>
            <a:off x="3917950" y="5149850"/>
            <a:ext cx="704850" cy="889000"/>
          </a:xfrm>
          <a:custGeom>
            <a:avLst/>
            <a:gdLst>
              <a:gd name="T0" fmla="*/ 0 w 444"/>
              <a:gd name="T1" fmla="*/ 381000 h 560"/>
              <a:gd name="T2" fmla="*/ 704850 w 444"/>
              <a:gd name="T3" fmla="*/ 0 h 560"/>
              <a:gd name="T4" fmla="*/ 692150 w 444"/>
              <a:gd name="T5" fmla="*/ 508000 h 560"/>
              <a:gd name="T6" fmla="*/ 6350 w 444"/>
              <a:gd name="T7" fmla="*/ 889000 h 560"/>
              <a:gd name="T8" fmla="*/ 0 w 444"/>
              <a:gd name="T9" fmla="*/ 381000 h 5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4"/>
              <a:gd name="T16" fmla="*/ 0 h 560"/>
              <a:gd name="T17" fmla="*/ 444 w 444"/>
              <a:gd name="T18" fmla="*/ 560 h 5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4" h="560">
                <a:moveTo>
                  <a:pt x="0" y="240"/>
                </a:moveTo>
                <a:lnTo>
                  <a:pt x="444" y="0"/>
                </a:lnTo>
                <a:lnTo>
                  <a:pt x="436" y="320"/>
                </a:lnTo>
                <a:lnTo>
                  <a:pt x="4" y="560"/>
                </a:lnTo>
                <a:lnTo>
                  <a:pt x="0" y="240"/>
                </a:lnTo>
                <a:close/>
              </a:path>
            </a:pathLst>
          </a:custGeom>
          <a:solidFill>
            <a:srgbClr val="0000CC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49" name="Freeform 317"/>
          <p:cNvSpPr>
            <a:spLocks/>
          </p:cNvSpPr>
          <p:nvPr/>
        </p:nvSpPr>
        <p:spPr bwMode="auto">
          <a:xfrm>
            <a:off x="1816100" y="4667250"/>
            <a:ext cx="730250" cy="901700"/>
          </a:xfrm>
          <a:custGeom>
            <a:avLst/>
            <a:gdLst>
              <a:gd name="T0" fmla="*/ 0 w 460"/>
              <a:gd name="T1" fmla="*/ 501650 h 568"/>
              <a:gd name="T2" fmla="*/ 6350 w 460"/>
              <a:gd name="T3" fmla="*/ 0 h 568"/>
              <a:gd name="T4" fmla="*/ 730250 w 460"/>
              <a:gd name="T5" fmla="*/ 412750 h 568"/>
              <a:gd name="T6" fmla="*/ 730250 w 460"/>
              <a:gd name="T7" fmla="*/ 901700 h 568"/>
              <a:gd name="T8" fmla="*/ 0 w 460"/>
              <a:gd name="T9" fmla="*/ 501650 h 5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0"/>
              <a:gd name="T16" fmla="*/ 0 h 568"/>
              <a:gd name="T17" fmla="*/ 460 w 460"/>
              <a:gd name="T18" fmla="*/ 568 h 5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0" h="568">
                <a:moveTo>
                  <a:pt x="0" y="316"/>
                </a:moveTo>
                <a:lnTo>
                  <a:pt x="4" y="0"/>
                </a:lnTo>
                <a:lnTo>
                  <a:pt x="460" y="260"/>
                </a:lnTo>
                <a:lnTo>
                  <a:pt x="460" y="568"/>
                </a:lnTo>
                <a:lnTo>
                  <a:pt x="0" y="316"/>
                </a:lnTo>
                <a:close/>
              </a:path>
            </a:pathLst>
          </a:cu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50" name="Freeform 318"/>
          <p:cNvSpPr>
            <a:spLocks/>
          </p:cNvSpPr>
          <p:nvPr/>
        </p:nvSpPr>
        <p:spPr bwMode="auto">
          <a:xfrm>
            <a:off x="2546350" y="4298950"/>
            <a:ext cx="1397000" cy="1257300"/>
          </a:xfrm>
          <a:custGeom>
            <a:avLst/>
            <a:gdLst>
              <a:gd name="T0" fmla="*/ 0 w 880"/>
              <a:gd name="T1" fmla="*/ 774700 h 792"/>
              <a:gd name="T2" fmla="*/ 1397000 w 880"/>
              <a:gd name="T3" fmla="*/ 0 h 792"/>
              <a:gd name="T4" fmla="*/ 1397000 w 880"/>
              <a:gd name="T5" fmla="*/ 495300 h 792"/>
              <a:gd name="T6" fmla="*/ 0 w 880"/>
              <a:gd name="T7" fmla="*/ 1257300 h 792"/>
              <a:gd name="T8" fmla="*/ 0 w 880"/>
              <a:gd name="T9" fmla="*/ 774700 h 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80"/>
              <a:gd name="T16" fmla="*/ 0 h 792"/>
              <a:gd name="T17" fmla="*/ 880 w 880"/>
              <a:gd name="T18" fmla="*/ 792 h 7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80" h="792">
                <a:moveTo>
                  <a:pt x="0" y="488"/>
                </a:moveTo>
                <a:lnTo>
                  <a:pt x="880" y="0"/>
                </a:lnTo>
                <a:lnTo>
                  <a:pt x="880" y="312"/>
                </a:lnTo>
                <a:lnTo>
                  <a:pt x="0" y="792"/>
                </a:lnTo>
                <a:lnTo>
                  <a:pt x="0" y="488"/>
                </a:lnTo>
                <a:close/>
              </a:path>
            </a:pathLst>
          </a:cu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751" name="Freeform 319"/>
          <p:cNvSpPr>
            <a:spLocks/>
          </p:cNvSpPr>
          <p:nvPr/>
        </p:nvSpPr>
        <p:spPr bwMode="auto">
          <a:xfrm>
            <a:off x="1822450" y="3905250"/>
            <a:ext cx="2120900" cy="1168400"/>
          </a:xfrm>
          <a:custGeom>
            <a:avLst/>
            <a:gdLst>
              <a:gd name="T0" fmla="*/ 0 w 1336"/>
              <a:gd name="T1" fmla="*/ 755650 h 736"/>
              <a:gd name="T2" fmla="*/ 1403350 w 1336"/>
              <a:gd name="T3" fmla="*/ 0 h 736"/>
              <a:gd name="T4" fmla="*/ 2120900 w 1336"/>
              <a:gd name="T5" fmla="*/ 393700 h 736"/>
              <a:gd name="T6" fmla="*/ 717550 w 1336"/>
              <a:gd name="T7" fmla="*/ 1168400 h 736"/>
              <a:gd name="T8" fmla="*/ 0 w 1336"/>
              <a:gd name="T9" fmla="*/ 755650 h 7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36"/>
              <a:gd name="T16" fmla="*/ 0 h 736"/>
              <a:gd name="T17" fmla="*/ 1336 w 1336"/>
              <a:gd name="T18" fmla="*/ 736 h 7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36" h="736">
                <a:moveTo>
                  <a:pt x="0" y="476"/>
                </a:moveTo>
                <a:lnTo>
                  <a:pt x="884" y="0"/>
                </a:lnTo>
                <a:lnTo>
                  <a:pt x="1336" y="248"/>
                </a:lnTo>
                <a:lnTo>
                  <a:pt x="452" y="736"/>
                </a:lnTo>
                <a:lnTo>
                  <a:pt x="0" y="476"/>
                </a:lnTo>
                <a:close/>
              </a:path>
            </a:pathLst>
          </a:cu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4" name="Line 299"/>
          <p:cNvSpPr>
            <a:spLocks noChangeShapeType="1"/>
          </p:cNvSpPr>
          <p:nvPr/>
        </p:nvSpPr>
        <p:spPr bwMode="auto">
          <a:xfrm flipV="1">
            <a:off x="3219450" y="5819775"/>
            <a:ext cx="1320800" cy="723900"/>
          </a:xfrm>
          <a:prstGeom prst="line">
            <a:avLst/>
          </a:prstGeom>
          <a:noFill/>
          <a:ln w="1270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5" name="Line 300"/>
          <p:cNvSpPr>
            <a:spLocks noChangeShapeType="1"/>
          </p:cNvSpPr>
          <p:nvPr/>
        </p:nvSpPr>
        <p:spPr bwMode="auto">
          <a:xfrm flipV="1">
            <a:off x="3219450" y="5984875"/>
            <a:ext cx="0" cy="558800"/>
          </a:xfrm>
          <a:prstGeom prst="line">
            <a:avLst/>
          </a:prstGeom>
          <a:noFill/>
          <a:ln w="1270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7" name="Arc 302"/>
          <p:cNvSpPr>
            <a:spLocks/>
          </p:cNvSpPr>
          <p:nvPr/>
        </p:nvSpPr>
        <p:spPr bwMode="auto">
          <a:xfrm rot="-5618910">
            <a:off x="2526507" y="6315869"/>
            <a:ext cx="249237" cy="250825"/>
          </a:xfrm>
          <a:custGeom>
            <a:avLst/>
            <a:gdLst>
              <a:gd name="T0" fmla="*/ 0 w 23439"/>
              <a:gd name="T1" fmla="*/ 9324 h 22946"/>
              <a:gd name="T2" fmla="*/ 2645491 w 23439"/>
              <a:gd name="T3" fmla="*/ 2741793 h 22946"/>
              <a:gd name="T4" fmla="*/ 207937 w 23439"/>
              <a:gd name="T5" fmla="*/ 2580963 h 22946"/>
              <a:gd name="T6" fmla="*/ 0 60000 65536"/>
              <a:gd name="T7" fmla="*/ 0 60000 65536"/>
              <a:gd name="T8" fmla="*/ 0 60000 65536"/>
              <a:gd name="T9" fmla="*/ 0 w 23439"/>
              <a:gd name="T10" fmla="*/ 0 h 22946"/>
              <a:gd name="T11" fmla="*/ 23439 w 23439"/>
              <a:gd name="T12" fmla="*/ 22946 h 229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39" h="22946" fill="none" extrusionOk="0">
                <a:moveTo>
                  <a:pt x="0" y="78"/>
                </a:moveTo>
                <a:cubicBezTo>
                  <a:pt x="611" y="26"/>
                  <a:pt x="1225" y="-1"/>
                  <a:pt x="1839" y="0"/>
                </a:cubicBezTo>
                <a:cubicBezTo>
                  <a:pt x="13768" y="0"/>
                  <a:pt x="23439" y="9670"/>
                  <a:pt x="23439" y="21600"/>
                </a:cubicBezTo>
                <a:cubicBezTo>
                  <a:pt x="23439" y="22048"/>
                  <a:pt x="23425" y="22497"/>
                  <a:pt x="23397" y="22946"/>
                </a:cubicBezTo>
              </a:path>
              <a:path w="23439" h="22946" stroke="0" extrusionOk="0">
                <a:moveTo>
                  <a:pt x="0" y="78"/>
                </a:moveTo>
                <a:cubicBezTo>
                  <a:pt x="611" y="26"/>
                  <a:pt x="1225" y="-1"/>
                  <a:pt x="1839" y="0"/>
                </a:cubicBezTo>
                <a:cubicBezTo>
                  <a:pt x="13768" y="0"/>
                  <a:pt x="23439" y="9670"/>
                  <a:pt x="23439" y="21600"/>
                </a:cubicBezTo>
                <a:cubicBezTo>
                  <a:pt x="23439" y="22048"/>
                  <a:pt x="23425" y="22497"/>
                  <a:pt x="23397" y="22946"/>
                </a:cubicBezTo>
                <a:lnTo>
                  <a:pt x="1839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98" name="Rectangle 303"/>
          <p:cNvSpPr>
            <a:spLocks noChangeArrowheads="1"/>
          </p:cNvSpPr>
          <p:nvPr/>
        </p:nvSpPr>
        <p:spPr bwMode="auto">
          <a:xfrm>
            <a:off x="2432050" y="6283325"/>
            <a:ext cx="228600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000"/>
              <a:t>30°</a:t>
            </a:r>
          </a:p>
        </p:txBody>
      </p:sp>
      <p:sp>
        <p:nvSpPr>
          <p:cNvPr id="99" name="Arc 304"/>
          <p:cNvSpPr>
            <a:spLocks/>
          </p:cNvSpPr>
          <p:nvPr/>
        </p:nvSpPr>
        <p:spPr bwMode="auto">
          <a:xfrm rot="1338372">
            <a:off x="3629025" y="6334125"/>
            <a:ext cx="282575" cy="200025"/>
          </a:xfrm>
          <a:custGeom>
            <a:avLst/>
            <a:gdLst>
              <a:gd name="T0" fmla="*/ 3486 w 21398"/>
              <a:gd name="T1" fmla="*/ 0 h 21600"/>
              <a:gd name="T2" fmla="*/ 3731593 w 21398"/>
              <a:gd name="T3" fmla="*/ 1599422 h 21600"/>
              <a:gd name="T4" fmla="*/ 0 w 21398"/>
              <a:gd name="T5" fmla="*/ 1852315 h 21600"/>
              <a:gd name="T6" fmla="*/ 0 60000 65536"/>
              <a:gd name="T7" fmla="*/ 0 60000 65536"/>
              <a:gd name="T8" fmla="*/ 0 60000 65536"/>
              <a:gd name="T9" fmla="*/ 0 w 21398"/>
              <a:gd name="T10" fmla="*/ 0 h 21600"/>
              <a:gd name="T11" fmla="*/ 21398 w 2139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98" h="21600" fill="none" extrusionOk="0">
                <a:moveTo>
                  <a:pt x="19" y="0"/>
                </a:moveTo>
                <a:cubicBezTo>
                  <a:pt x="10802" y="9"/>
                  <a:pt x="19925" y="7969"/>
                  <a:pt x="21397" y="18651"/>
                </a:cubicBezTo>
              </a:path>
              <a:path w="21398" h="21600" stroke="0" extrusionOk="0">
                <a:moveTo>
                  <a:pt x="19" y="0"/>
                </a:moveTo>
                <a:cubicBezTo>
                  <a:pt x="10802" y="9"/>
                  <a:pt x="19925" y="7969"/>
                  <a:pt x="21397" y="18651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00" name="Rectangle 305"/>
          <p:cNvSpPr>
            <a:spLocks noChangeArrowheads="1"/>
          </p:cNvSpPr>
          <p:nvPr/>
        </p:nvSpPr>
        <p:spPr bwMode="auto">
          <a:xfrm>
            <a:off x="3830638" y="6284913"/>
            <a:ext cx="228600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000"/>
              <a:t>30°</a:t>
            </a:r>
          </a:p>
        </p:txBody>
      </p:sp>
      <p:sp>
        <p:nvSpPr>
          <p:cNvPr id="101" name="Line 298"/>
          <p:cNvSpPr>
            <a:spLocks noChangeShapeType="1"/>
          </p:cNvSpPr>
          <p:nvPr/>
        </p:nvSpPr>
        <p:spPr bwMode="auto">
          <a:xfrm>
            <a:off x="1866900" y="5822950"/>
            <a:ext cx="1333500" cy="730250"/>
          </a:xfrm>
          <a:prstGeom prst="line">
            <a:avLst/>
          </a:prstGeom>
          <a:noFill/>
          <a:ln w="1270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60" grpId="0" animBg="1"/>
      <p:bldP spid="18661" grpId="0" animBg="1"/>
      <p:bldP spid="18662" grpId="0" animBg="1"/>
      <p:bldP spid="18663" grpId="0" animBg="1"/>
      <p:bldP spid="18664" grpId="0" animBg="1"/>
      <p:bldP spid="18665" grpId="0" animBg="1"/>
      <p:bldP spid="18666" grpId="0" animBg="1"/>
      <p:bldP spid="18668" grpId="0" animBg="1"/>
      <p:bldP spid="18667" grpId="0" animBg="1"/>
      <p:bldP spid="18669" grpId="0" animBg="1"/>
      <p:bldP spid="18670" grpId="0" animBg="1"/>
      <p:bldP spid="18671" grpId="0" animBg="1"/>
      <p:bldP spid="18672" grpId="0" animBg="1"/>
      <p:bldP spid="18673" grpId="0" animBg="1"/>
      <p:bldP spid="18674" grpId="0" animBg="1"/>
      <p:bldP spid="18675" grpId="0" animBg="1"/>
      <p:bldP spid="18676" grpId="0" animBg="1"/>
      <p:bldP spid="18677" grpId="0" animBg="1"/>
      <p:bldP spid="18678" grpId="0" animBg="1"/>
      <p:bldP spid="18679" grpId="0" animBg="1"/>
      <p:bldP spid="18680" grpId="0" animBg="1"/>
      <p:bldP spid="18681" grpId="0" animBg="1"/>
      <p:bldP spid="18682" grpId="0" animBg="1"/>
      <p:bldP spid="18683" grpId="0" animBg="1"/>
      <p:bldP spid="18684" grpId="0" animBg="1"/>
      <p:bldP spid="18685" grpId="0" animBg="1"/>
      <p:bldP spid="18686" grpId="0" animBg="1"/>
      <p:bldP spid="18687" grpId="0" animBg="1"/>
      <p:bldP spid="18688" grpId="0" animBg="1"/>
      <p:bldP spid="18689" grpId="0" animBg="1"/>
      <p:bldP spid="18690" grpId="0" animBg="1"/>
      <p:bldP spid="18691" grpId="0" animBg="1"/>
      <p:bldP spid="18692" grpId="0" animBg="1"/>
      <p:bldP spid="18693" grpId="0" animBg="1"/>
      <p:bldP spid="18694" grpId="0" animBg="1"/>
      <p:bldP spid="18695" grpId="0" animBg="1"/>
      <p:bldP spid="18696" grpId="0" animBg="1"/>
      <p:bldP spid="18697" grpId="0" animBg="1"/>
      <p:bldP spid="18698" grpId="0" animBg="1"/>
      <p:bldP spid="18699" grpId="0" animBg="1"/>
      <p:bldP spid="18700" grpId="0" animBg="1"/>
      <p:bldP spid="18701" grpId="0" animBg="1"/>
      <p:bldP spid="18702" grpId="0" animBg="1"/>
      <p:bldP spid="18703" grpId="0" animBg="1"/>
      <p:bldP spid="18704" grpId="0" animBg="1"/>
      <p:bldP spid="18705" grpId="0" animBg="1"/>
      <p:bldP spid="18706" grpId="0" animBg="1"/>
      <p:bldP spid="18707" grpId="0" animBg="1"/>
      <p:bldP spid="18708" grpId="0" animBg="1"/>
      <p:bldP spid="18709" grpId="0" animBg="1"/>
      <p:bldP spid="18710" grpId="0" animBg="1"/>
      <p:bldP spid="18711" grpId="0" animBg="1"/>
      <p:bldP spid="18712" grpId="0" animBg="1"/>
      <p:bldP spid="18713" grpId="0" animBg="1"/>
      <p:bldP spid="18714" grpId="0" animBg="1"/>
      <p:bldP spid="18715" grpId="0" animBg="1"/>
      <p:bldP spid="18716" grpId="0" animBg="1"/>
      <p:bldP spid="18717" grpId="0" animBg="1"/>
      <p:bldP spid="18718" grpId="0" animBg="1"/>
      <p:bldP spid="18719" grpId="0" animBg="1"/>
      <p:bldP spid="18720" grpId="0" animBg="1"/>
      <p:bldP spid="18721" grpId="0" animBg="1"/>
      <p:bldP spid="18722" grpId="0" animBg="1"/>
      <p:bldP spid="18723" grpId="0" animBg="1"/>
      <p:bldP spid="18724" grpId="0" animBg="1"/>
      <p:bldP spid="18725" grpId="0" animBg="1"/>
      <p:bldP spid="18726" grpId="0" animBg="1"/>
      <p:bldP spid="18727" grpId="0" animBg="1"/>
      <p:bldP spid="18728" grpId="0" animBg="1"/>
      <p:bldP spid="18729" grpId="0" animBg="1"/>
      <p:bldP spid="18731" grpId="0" animBg="1"/>
      <p:bldP spid="18731" grpId="1" animBg="1"/>
      <p:bldP spid="18732" grpId="0" animBg="1"/>
      <p:bldP spid="18732" grpId="1" animBg="1"/>
      <p:bldP spid="18733" grpId="0" animBg="1"/>
      <p:bldP spid="18733" grpId="1" animBg="1"/>
      <p:bldP spid="18735" grpId="0" animBg="1"/>
      <p:bldP spid="18737" grpId="0" animBg="1"/>
      <p:bldP spid="18736" grpId="0" animBg="1"/>
      <p:bldP spid="18738" grpId="0" animBg="1"/>
      <p:bldP spid="18739" grpId="0" animBg="1"/>
      <p:bldP spid="18740" grpId="0" animBg="1"/>
      <p:bldP spid="18741" grpId="0" animBg="1"/>
      <p:bldP spid="18742" grpId="0" animBg="1"/>
      <p:bldP spid="18745" grpId="0" animBg="1"/>
      <p:bldP spid="18743" grpId="0" animBg="1"/>
      <p:bldP spid="18746" grpId="0" animBg="1"/>
      <p:bldP spid="18747" grpId="0" animBg="1"/>
      <p:bldP spid="18748" grpId="0" animBg="1"/>
      <p:bldP spid="18749" grpId="0" animBg="1"/>
      <p:bldP spid="18750" grpId="0" animBg="1"/>
      <p:bldP spid="18751" grpId="0" animBg="1"/>
      <p:bldP spid="94" grpId="0" animBg="1"/>
      <p:bldP spid="94" grpId="1" animBg="1"/>
      <p:bldP spid="95" grpId="0" animBg="1"/>
      <p:bldP spid="95" grpId="1" animBg="1"/>
      <p:bldP spid="97" grpId="0" animBg="1"/>
      <p:bldP spid="97" grpId="1" animBg="1"/>
      <p:bldP spid="98" grpId="0"/>
      <p:bldP spid="98" grpId="1"/>
      <p:bldP spid="99" grpId="0" animBg="1"/>
      <p:bldP spid="99" grpId="1" animBg="1"/>
      <p:bldP spid="100" grpId="0"/>
      <p:bldP spid="100" grpId="1"/>
      <p:bldP spid="101" grpId="0" animBg="1"/>
      <p:bldP spid="101" grpId="1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5">
      <a:dk1>
        <a:srgbClr val="006600"/>
      </a:dk1>
      <a:lt1>
        <a:srgbClr val="CBDC26"/>
      </a:lt1>
      <a:dk2>
        <a:srgbClr val="300EAE"/>
      </a:dk2>
      <a:lt2>
        <a:srgbClr val="777777"/>
      </a:lt2>
      <a:accent1>
        <a:srgbClr val="909082"/>
      </a:accent1>
      <a:accent2>
        <a:srgbClr val="809EA8"/>
      </a:accent2>
      <a:accent3>
        <a:srgbClr val="E2EBAC"/>
      </a:accent3>
      <a:accent4>
        <a:srgbClr val="0056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3">
        <a:dk1>
          <a:srgbClr val="808080"/>
        </a:dk1>
        <a:lt1>
          <a:srgbClr val="FFFFFF"/>
        </a:lt1>
        <a:dk2>
          <a:srgbClr val="777777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BDBDBD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4">
        <a:dk1>
          <a:srgbClr val="00CC00"/>
        </a:dk1>
        <a:lt1>
          <a:srgbClr val="CBDC26"/>
        </a:lt1>
        <a:dk2>
          <a:srgbClr val="300EAE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E2EBAC"/>
        </a:accent3>
        <a:accent4>
          <a:srgbClr val="00AE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15">
        <a:dk1>
          <a:srgbClr val="006600"/>
        </a:dk1>
        <a:lt1>
          <a:srgbClr val="CBDC26"/>
        </a:lt1>
        <a:dk2>
          <a:srgbClr val="300EAE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E2EBAC"/>
        </a:accent3>
        <a:accent4>
          <a:srgbClr val="0056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BEB50ED14C8145A18AA09AF697E2D0" ma:contentTypeVersion="0" ma:contentTypeDescription="Een nieuw document maken." ma:contentTypeScope="" ma:versionID="fa05ba7f91627938ad6f1104823621d2">
  <xsd:schema xmlns:xsd="http://www.w3.org/2001/XMLSchema" xmlns:p="http://schemas.microsoft.com/office/2006/metadata/properties" targetNamespace="http://schemas.microsoft.com/office/2006/metadata/properties" ma:root="true" ma:fieldsID="b118b0825d757084c8d1e1ffd33f200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9923027-85EE-4B96-B8AE-4C628927F1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0EB55FB-0C2E-4051-B995-C1F6C799A9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3D6C7E-1BD6-4F19-8F24-3BB339629E50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2277</TotalTime>
  <Words>18</Words>
  <Application>Microsoft Office PowerPoint</Application>
  <PresentationFormat>Diavoorstelling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Calibri</vt:lpstr>
      <vt:lpstr>Standaardontwerp</vt:lpstr>
      <vt:lpstr>Dia 1</vt:lpstr>
      <vt:lpstr>Dia 2</vt:lpstr>
      <vt:lpstr>Dia 3</vt:lpstr>
    </vt:vector>
  </TitlesOfParts>
  <Company>Home system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Felix Schalkx</dc:creator>
  <cp:lastModifiedBy>R Verlaak</cp:lastModifiedBy>
  <cp:revision>102</cp:revision>
  <dcterms:created xsi:type="dcterms:W3CDTF">2003-08-08T05:48:57Z</dcterms:created>
  <dcterms:modified xsi:type="dcterms:W3CDTF">2011-05-19T19:27:30Z</dcterms:modified>
</cp:coreProperties>
</file>